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7"/>
  </p:notesMasterIdLst>
  <p:sldIdLst>
    <p:sldId id="256" r:id="rId2"/>
    <p:sldId id="258" r:id="rId3"/>
    <p:sldId id="263" r:id="rId4"/>
    <p:sldId id="266" r:id="rId5"/>
    <p:sldId id="259" r:id="rId6"/>
    <p:sldId id="268" r:id="rId7"/>
    <p:sldId id="269" r:id="rId8"/>
    <p:sldId id="270" r:id="rId9"/>
    <p:sldId id="271" r:id="rId10"/>
    <p:sldId id="260" r:id="rId11"/>
    <p:sldId id="264" r:id="rId12"/>
    <p:sldId id="265" r:id="rId13"/>
    <p:sldId id="261" r:id="rId14"/>
    <p:sldId id="262"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33"/>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83"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54F53-FCED-4EC6-9097-77868C56B871}" type="datetimeFigureOut">
              <a:rPr lang="en-IN" smtClean="0"/>
              <a:pPr/>
              <a:t>15-06-2022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718B99-DF56-4F05-971B-FCAB1D6535DC}" type="slidenum">
              <a:rPr lang="en-IN" smtClean="0"/>
              <a:pPr/>
              <a:t>‹#›</a:t>
            </a:fld>
            <a:endParaRPr lang="en-IN"/>
          </a:p>
        </p:txBody>
      </p:sp>
    </p:spTree>
    <p:extLst>
      <p:ext uri="{BB962C8B-B14F-4D97-AF65-F5344CB8AC3E}">
        <p14:creationId xmlns:p14="http://schemas.microsoft.com/office/powerpoint/2010/main" val="695111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5349903"/>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le 28"/>
          <p:cNvSpPr>
            <a:spLocks noGrp="1"/>
          </p:cNvSpPr>
          <p:nvPr>
            <p:ph type="ctrTitle"/>
          </p:nvPr>
        </p:nvSpPr>
        <p:spPr>
          <a:xfrm>
            <a:off x="508000" y="4853412"/>
            <a:ext cx="11277600" cy="1222375"/>
          </a:xfrm>
        </p:spPr>
        <p:txBody>
          <a:bodyPr anchor="t"/>
          <a:lstStyle/>
          <a:p>
            <a:r>
              <a:rPr kumimoji="0" lang="en-US"/>
              <a:t>Click to edit Master title style</a:t>
            </a:r>
          </a:p>
        </p:txBody>
      </p:sp>
      <p:sp>
        <p:nvSpPr>
          <p:cNvPr id="9" name="Subtitle 8"/>
          <p:cNvSpPr>
            <a:spLocks noGrp="1"/>
          </p:cNvSpPr>
          <p:nvPr>
            <p:ph type="subTitle" idx="1"/>
          </p:nvPr>
        </p:nvSpPr>
        <p:spPr>
          <a:xfrm>
            <a:off x="508000" y="3886200"/>
            <a:ext cx="112776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16" name="Date Placeholder 15"/>
          <p:cNvSpPr>
            <a:spLocks noGrp="1"/>
          </p:cNvSpPr>
          <p:nvPr>
            <p:ph type="dt" sz="half" idx="10"/>
          </p:nvPr>
        </p:nvSpPr>
        <p:spPr/>
        <p:txBody>
          <a:bodyPr/>
          <a:lstStyle/>
          <a:p>
            <a:fld id="{596E9E8C-AAB1-4D76-BBF6-905EF39EB98D}" type="datetime1">
              <a:rPr lang="en-IN" smtClean="0"/>
              <a:pPr/>
              <a:t>15-06-2022</a:t>
            </a:fld>
            <a:endParaRPr lang="en-IN"/>
          </a:p>
        </p:txBody>
      </p:sp>
      <p:sp>
        <p:nvSpPr>
          <p:cNvPr id="2" name="Footer Placeholder 1"/>
          <p:cNvSpPr>
            <a:spLocks noGrp="1"/>
          </p:cNvSpPr>
          <p:nvPr>
            <p:ph type="ftr" sz="quarter" idx="11"/>
          </p:nvPr>
        </p:nvSpPr>
        <p:spPr/>
        <p:txBody>
          <a:bodyPr/>
          <a:lstStyle/>
          <a:p>
            <a:endParaRPr lang="en-IN"/>
          </a:p>
        </p:txBody>
      </p:sp>
      <p:sp>
        <p:nvSpPr>
          <p:cNvPr id="15" name="Slide Number Placeholder 14"/>
          <p:cNvSpPr>
            <a:spLocks noGrp="1"/>
          </p:cNvSpPr>
          <p:nvPr>
            <p:ph type="sldNum" sz="quarter" idx="12"/>
          </p:nvPr>
        </p:nvSpPr>
        <p:spPr>
          <a:xfrm>
            <a:off x="10972800" y="6473952"/>
            <a:ext cx="1011936" cy="246888"/>
          </a:xfrm>
        </p:spPr>
        <p:txBody>
          <a:bodyPr/>
          <a:lstStyle/>
          <a:p>
            <a:fld id="{C8421A79-F751-4E2E-A6A8-90315ACC7929}" type="slidenum">
              <a:rPr lang="en-IN" smtClean="0"/>
              <a:pPr/>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746D5789-9AD8-4A2D-B5BA-60A3C12C0A48}" type="datetime1">
              <a:rPr lang="en-IN" smtClean="0"/>
              <a:pPr/>
              <a:t>15-06-2022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4000" y="549277"/>
            <a:ext cx="2438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549277"/>
            <a:ext cx="83312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2729E88D-AA8E-478E-A829-7A60BAA96BFD}" type="datetime1">
              <a:rPr lang="en-IN" smtClean="0"/>
              <a:pPr/>
              <a:t>15-06-2022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a:t>Click to edit Master title style</a:t>
            </a:r>
          </a:p>
        </p:txBody>
      </p:sp>
      <p:sp>
        <p:nvSpPr>
          <p:cNvPr id="27" name="Content Placeholder 26"/>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fld id="{87F6EF97-8497-4452-9D3B-D156F4D78093}" type="datetime1">
              <a:rPr lang="en-IN" smtClean="0"/>
              <a:pPr/>
              <a:t>15-06-2022</a:t>
            </a:fld>
            <a:endParaRPr lang="en-IN"/>
          </a:p>
        </p:txBody>
      </p:sp>
      <p:sp>
        <p:nvSpPr>
          <p:cNvPr id="19" name="Footer Placeholder 18"/>
          <p:cNvSpPr>
            <a:spLocks noGrp="1"/>
          </p:cNvSpPr>
          <p:nvPr>
            <p:ph type="ftr" sz="quarter" idx="11"/>
          </p:nvPr>
        </p:nvSpPr>
        <p:spPr>
          <a:xfrm>
            <a:off x="4775200" y="76201"/>
            <a:ext cx="3860800" cy="288925"/>
          </a:xfrm>
        </p:spPr>
        <p:txBody>
          <a:bodyPr/>
          <a:lstStyle/>
          <a:p>
            <a:endParaRPr lang="en-IN"/>
          </a:p>
        </p:txBody>
      </p:sp>
      <p:sp>
        <p:nvSpPr>
          <p:cNvPr id="16" name="Slide Number Placeholder 15"/>
          <p:cNvSpPr>
            <a:spLocks noGrp="1"/>
          </p:cNvSpPr>
          <p:nvPr>
            <p:ph type="sldNum" sz="quarter" idx="12"/>
          </p:nvPr>
        </p:nvSpPr>
        <p:spPr>
          <a:xfrm>
            <a:off x="10972800" y="6473952"/>
            <a:ext cx="1011936" cy="246888"/>
          </a:xfrm>
        </p:spPr>
        <p:txBody>
          <a:bodyPr/>
          <a:lstStyle/>
          <a:p>
            <a:fld id="{C8421A79-F751-4E2E-A6A8-90315ACC7929}"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3444903"/>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Text Placeholder 5"/>
          <p:cNvSpPr>
            <a:spLocks noGrp="1"/>
          </p:cNvSpPr>
          <p:nvPr>
            <p:ph type="body" idx="1"/>
          </p:nvPr>
        </p:nvSpPr>
        <p:spPr>
          <a:xfrm>
            <a:off x="508000" y="1676400"/>
            <a:ext cx="112776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9" name="Date Placeholder 18"/>
          <p:cNvSpPr>
            <a:spLocks noGrp="1"/>
          </p:cNvSpPr>
          <p:nvPr>
            <p:ph type="dt" sz="half" idx="10"/>
          </p:nvPr>
        </p:nvSpPr>
        <p:spPr/>
        <p:txBody>
          <a:bodyPr/>
          <a:lstStyle/>
          <a:p>
            <a:fld id="{9E56F7AC-AF64-4152-837D-C6256D50655D}" type="datetime1">
              <a:rPr lang="en-IN" smtClean="0"/>
              <a:pPr/>
              <a:t>15-06-2022</a:t>
            </a:fld>
            <a:endParaRPr lang="en-IN"/>
          </a:p>
        </p:txBody>
      </p:sp>
      <p:sp>
        <p:nvSpPr>
          <p:cNvPr id="11" name="Footer Placeholder 10"/>
          <p:cNvSpPr>
            <a:spLocks noGrp="1"/>
          </p:cNvSpPr>
          <p:nvPr>
            <p:ph type="ftr" sz="quarter" idx="11"/>
          </p:nvPr>
        </p:nvSpPr>
        <p:spPr/>
        <p:txBody>
          <a:bodyPr/>
          <a:lstStyle/>
          <a:p>
            <a:endParaRPr lang="en-IN"/>
          </a:p>
        </p:txBody>
      </p:sp>
      <p:sp>
        <p:nvSpPr>
          <p:cNvPr id="16" name="Slide Number Placeholder 15"/>
          <p:cNvSpPr>
            <a:spLocks noGrp="1"/>
          </p:cNvSpPr>
          <p:nvPr>
            <p:ph type="sldNum" sz="quarter" idx="12"/>
          </p:nvPr>
        </p:nvSpPr>
        <p:spPr/>
        <p:txBody>
          <a:bodyPr/>
          <a:lstStyle/>
          <a:p>
            <a:fld id="{C8421A79-F751-4E2E-A6A8-90315ACC7929}" type="slidenum">
              <a:rPr lang="en-IN" smtClean="0"/>
              <a:pPr/>
              <a:t>‹#›</a:t>
            </a:fld>
            <a:endParaRPr lang="en-IN"/>
          </a:p>
        </p:txBody>
      </p:sp>
      <p:sp>
        <p:nvSpPr>
          <p:cNvPr id="8" name="Title 7"/>
          <p:cNvSpPr>
            <a:spLocks noGrp="1"/>
          </p:cNvSpPr>
          <p:nvPr>
            <p:ph type="title"/>
          </p:nvPr>
        </p:nvSpPr>
        <p:spPr>
          <a:xfrm>
            <a:off x="240633" y="2947086"/>
            <a:ext cx="11582400" cy="1184825"/>
          </a:xfrm>
        </p:spPr>
        <p:txBody>
          <a:bodyPr rtlCol="0" anchor="t"/>
          <a:lstStyle>
            <a:lvl1pPr algn="r">
              <a:defRPr/>
            </a:lvl1pPr>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402336" y="457200"/>
            <a:ext cx="11582400" cy="841248"/>
          </a:xfrm>
        </p:spPr>
        <p:txBody>
          <a:bodyPr/>
          <a:lstStyle/>
          <a:p>
            <a:r>
              <a:rPr kumimoji="0" lang="en-US"/>
              <a:t>Click to edit Master title style</a:t>
            </a:r>
          </a:p>
        </p:txBody>
      </p:sp>
      <p:sp>
        <p:nvSpPr>
          <p:cNvPr id="14" name="Content Placeholder 13"/>
          <p:cNvSpPr>
            <a:spLocks noGrp="1"/>
          </p:cNvSpPr>
          <p:nvPr>
            <p:ph sz="half" idx="1"/>
          </p:nvPr>
        </p:nvSpPr>
        <p:spPr>
          <a:xfrm>
            <a:off x="406400" y="1600200"/>
            <a:ext cx="5588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6197600" y="1600200"/>
            <a:ext cx="57912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0"/>
          </p:nvPr>
        </p:nvSpPr>
        <p:spPr/>
        <p:txBody>
          <a:bodyPr/>
          <a:lstStyle/>
          <a:p>
            <a:fld id="{2EC810E8-583D-43BD-A099-37B5F4EC2C26}" type="datetime1">
              <a:rPr lang="en-IN" smtClean="0"/>
              <a:pPr/>
              <a:t>15-06-2022</a:t>
            </a:fld>
            <a:endParaRPr lang="en-IN"/>
          </a:p>
        </p:txBody>
      </p:sp>
      <p:sp>
        <p:nvSpPr>
          <p:cNvPr id="10" name="Footer Placeholder 9"/>
          <p:cNvSpPr>
            <a:spLocks noGrp="1"/>
          </p:cNvSpPr>
          <p:nvPr>
            <p:ph type="ftr" sz="quarter" idx="11"/>
          </p:nvPr>
        </p:nvSpPr>
        <p:spPr/>
        <p:txBody>
          <a:bodyPr/>
          <a:lstStyle/>
          <a:p>
            <a:endParaRPr lang="en-IN"/>
          </a:p>
        </p:txBody>
      </p:sp>
      <p:sp>
        <p:nvSpPr>
          <p:cNvPr id="31" name="Slide Number Placeholder 30"/>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406400" y="5410200"/>
            <a:ext cx="11480800" cy="882650"/>
          </a:xfrm>
        </p:spPr>
        <p:txBody>
          <a:bodyPr anchor="ctr"/>
          <a:lstStyle>
            <a:lvl1pPr>
              <a:defRPr/>
            </a:lvl1pPr>
          </a:lstStyle>
          <a:p>
            <a:r>
              <a:rPr kumimoji="0" lang="en-US"/>
              <a:t>Click to edit Master title style</a:t>
            </a:r>
          </a:p>
        </p:txBody>
      </p:sp>
      <p:sp>
        <p:nvSpPr>
          <p:cNvPr id="13" name="Text Placeholder 12"/>
          <p:cNvSpPr>
            <a:spLocks noGrp="1"/>
          </p:cNvSpPr>
          <p:nvPr>
            <p:ph type="body" idx="1"/>
          </p:nvPr>
        </p:nvSpPr>
        <p:spPr>
          <a:xfrm>
            <a:off x="375259" y="666750"/>
            <a:ext cx="57207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25" name="Text Placeholder 24"/>
          <p:cNvSpPr>
            <a:spLocks noGrp="1"/>
          </p:cNvSpPr>
          <p:nvPr>
            <p:ph type="body" sz="half" idx="3"/>
          </p:nvPr>
        </p:nvSpPr>
        <p:spPr>
          <a:xfrm>
            <a:off x="6193367" y="666750"/>
            <a:ext cx="5722988"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Content Placeholder 3"/>
          <p:cNvSpPr>
            <a:spLocks noGrp="1"/>
          </p:cNvSpPr>
          <p:nvPr>
            <p:ph sz="quarter" idx="2"/>
          </p:nvPr>
        </p:nvSpPr>
        <p:spPr>
          <a:xfrm>
            <a:off x="375259" y="1316038"/>
            <a:ext cx="5720741"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8" name="Content Placeholder 27"/>
          <p:cNvSpPr>
            <a:spLocks noGrp="1"/>
          </p:cNvSpPr>
          <p:nvPr>
            <p:ph sz="quarter" idx="4"/>
          </p:nvPr>
        </p:nvSpPr>
        <p:spPr>
          <a:xfrm>
            <a:off x="6198307" y="1316038"/>
            <a:ext cx="571804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0"/>
          </p:nvPr>
        </p:nvSpPr>
        <p:spPr/>
        <p:txBody>
          <a:bodyPr/>
          <a:lstStyle/>
          <a:p>
            <a:fld id="{DF1D0FF5-8587-4A0A-887B-D99DB590F3A4}" type="datetime1">
              <a:rPr lang="en-IN" smtClean="0"/>
              <a:pPr/>
              <a:t>15-06-2022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972800" y="6477000"/>
            <a:ext cx="1016000" cy="246888"/>
          </a:xfrm>
        </p:spPr>
        <p:txBody>
          <a:bodyPr/>
          <a:lstStyle/>
          <a:p>
            <a:fld id="{C8421A79-F751-4E2E-A6A8-90315ACC7929}" type="slidenum">
              <a:rPr lang="en-IN" smtClean="0"/>
              <a:pPr/>
              <a:t>‹#›</a:t>
            </a:fld>
            <a:endParaRPr lang="en-IN"/>
          </a:p>
        </p:txBody>
      </p:sp>
      <p:sp>
        <p:nvSpPr>
          <p:cNvPr id="11" name="Straight Connector 10"/>
          <p:cNvSpPr>
            <a:spLocks noChangeShapeType="1"/>
          </p:cNvSpPr>
          <p:nvPr/>
        </p:nvSpPr>
        <p:spPr bwMode="auto">
          <a:xfrm>
            <a:off x="685800" y="6019801"/>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402336" y="457200"/>
            <a:ext cx="11582400" cy="841248"/>
          </a:xfrm>
        </p:spPr>
        <p:txBody>
          <a:bodyPr/>
          <a:lstStyle/>
          <a:p>
            <a:r>
              <a:rPr kumimoji="0" lang="en-US"/>
              <a:t>Click to edit Master title style</a:t>
            </a:r>
          </a:p>
        </p:txBody>
      </p:sp>
      <p:sp>
        <p:nvSpPr>
          <p:cNvPr id="12" name="Date Placeholder 11"/>
          <p:cNvSpPr>
            <a:spLocks noGrp="1"/>
          </p:cNvSpPr>
          <p:nvPr>
            <p:ph type="dt" sz="half" idx="10"/>
          </p:nvPr>
        </p:nvSpPr>
        <p:spPr/>
        <p:txBody>
          <a:bodyPr/>
          <a:lstStyle/>
          <a:p>
            <a:fld id="{19EBAA70-2F66-4577-A4C3-208E90DA05F8}" type="datetime1">
              <a:rPr lang="en-IN" smtClean="0"/>
              <a:pPr/>
              <a:t>15-06-2022</a:t>
            </a:fld>
            <a:endParaRPr lang="en-IN"/>
          </a:p>
        </p:txBody>
      </p:sp>
      <p:sp>
        <p:nvSpPr>
          <p:cNvPr id="21" name="Footer Placeholder 20"/>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8AE26ED-5677-4D05-AC6F-5F321D45D8DC}" type="datetime1">
              <a:rPr lang="en-IN" smtClean="0"/>
              <a:pPr/>
              <a:t>15-06-2022</a:t>
            </a:fld>
            <a:endParaRPr lang="en-IN"/>
          </a:p>
        </p:txBody>
      </p:sp>
      <p:sp>
        <p:nvSpPr>
          <p:cNvPr id="24" name="Footer Placeholder 23"/>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685800" y="5849118"/>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title"/>
          </p:nvPr>
        </p:nvSpPr>
        <p:spPr>
          <a:xfrm>
            <a:off x="609600" y="5486400"/>
            <a:ext cx="11277600" cy="520700"/>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idx="2"/>
          </p:nvPr>
        </p:nvSpPr>
        <p:spPr>
          <a:xfrm>
            <a:off x="609601" y="609600"/>
            <a:ext cx="4011084"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14" name="Content Placeholder 13"/>
          <p:cNvSpPr>
            <a:spLocks noGrp="1"/>
          </p:cNvSpPr>
          <p:nvPr>
            <p:ph sz="half" idx="1"/>
          </p:nvPr>
        </p:nvSpPr>
        <p:spPr>
          <a:xfrm>
            <a:off x="4766733" y="609600"/>
            <a:ext cx="7120467"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fld id="{734FC4CC-BB65-43C0-9E13-1958142E95A0}" type="datetime1">
              <a:rPr lang="en-IN" smtClean="0"/>
              <a:pPr/>
              <a:t>15-06-2022</a:t>
            </a:fld>
            <a:endParaRPr lang="en-IN"/>
          </a:p>
        </p:txBody>
      </p:sp>
      <p:sp>
        <p:nvSpPr>
          <p:cNvPr id="29" name="Footer Placeholder 28"/>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8421A79-F751-4E2E-A6A8-90315ACC7929}"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4673600" y="616634"/>
            <a:ext cx="67056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a:t>Click icon to add picture</a:t>
            </a:r>
            <a:endParaRPr kumimoji="0" lang="en-US" dirty="0"/>
          </a:p>
        </p:txBody>
      </p:sp>
      <p:sp>
        <p:nvSpPr>
          <p:cNvPr id="7" name="Date Placeholder 6"/>
          <p:cNvSpPr>
            <a:spLocks noGrp="1"/>
          </p:cNvSpPr>
          <p:nvPr>
            <p:ph type="dt" sz="half" idx="10"/>
          </p:nvPr>
        </p:nvSpPr>
        <p:spPr/>
        <p:txBody>
          <a:bodyPr/>
          <a:lstStyle/>
          <a:p>
            <a:fld id="{89BB7F85-9144-42CC-8CAA-3CDE083C66FC}" type="datetime1">
              <a:rPr lang="en-IN" smtClean="0"/>
              <a:pPr/>
              <a:t>15-06-2022</a:t>
            </a:fld>
            <a:endParaRPr lang="en-IN"/>
          </a:p>
        </p:txBody>
      </p:sp>
      <p:sp>
        <p:nvSpPr>
          <p:cNvPr id="5" name="Footer Placeholder 4"/>
          <p:cNvSpPr>
            <a:spLocks noGrp="1"/>
          </p:cNvSpPr>
          <p:nvPr>
            <p:ph type="ftr" sz="quarter" idx="11"/>
          </p:nvPr>
        </p:nvSpPr>
        <p:spPr/>
        <p:txBody>
          <a:bodyPr/>
          <a:lstStyle/>
          <a:p>
            <a:endParaRPr lang="en-IN"/>
          </a:p>
        </p:txBody>
      </p:sp>
      <p:sp>
        <p:nvSpPr>
          <p:cNvPr id="31" name="Slide Number Placeholder 30"/>
          <p:cNvSpPr>
            <a:spLocks noGrp="1"/>
          </p:cNvSpPr>
          <p:nvPr>
            <p:ph type="sldNum" sz="quarter" idx="12"/>
          </p:nvPr>
        </p:nvSpPr>
        <p:spPr/>
        <p:txBody>
          <a:bodyPr/>
          <a:lstStyle/>
          <a:p>
            <a:fld id="{C8421A79-F751-4E2E-A6A8-90315ACC7929}" type="slidenum">
              <a:rPr lang="en-IN" smtClean="0"/>
              <a:pPr/>
              <a:t>‹#›</a:t>
            </a:fld>
            <a:endParaRPr lang="en-IN"/>
          </a:p>
        </p:txBody>
      </p:sp>
      <p:sp>
        <p:nvSpPr>
          <p:cNvPr id="17" name="Title 16"/>
          <p:cNvSpPr>
            <a:spLocks noGrp="1"/>
          </p:cNvSpPr>
          <p:nvPr>
            <p:ph type="title"/>
          </p:nvPr>
        </p:nvSpPr>
        <p:spPr>
          <a:xfrm>
            <a:off x="508000" y="4993760"/>
            <a:ext cx="7823200" cy="522288"/>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sz="half" idx="2"/>
          </p:nvPr>
        </p:nvSpPr>
        <p:spPr>
          <a:xfrm>
            <a:off x="508000" y="5533218"/>
            <a:ext cx="78232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Text Placeholder 7"/>
          <p:cNvSpPr>
            <a:spLocks noGrp="1"/>
          </p:cNvSpPr>
          <p:nvPr>
            <p:ph type="body" idx="1"/>
          </p:nvPr>
        </p:nvSpPr>
        <p:spPr>
          <a:xfrm>
            <a:off x="406400" y="1554163"/>
            <a:ext cx="115824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1" name="Date Placeholder 10"/>
          <p:cNvSpPr>
            <a:spLocks noGrp="1"/>
          </p:cNvSpPr>
          <p:nvPr>
            <p:ph type="dt" sz="half" idx="2"/>
          </p:nvPr>
        </p:nvSpPr>
        <p:spPr>
          <a:xfrm>
            <a:off x="8636000" y="76201"/>
            <a:ext cx="3352800" cy="288925"/>
          </a:xfrm>
          <a:prstGeom prst="rect">
            <a:avLst/>
          </a:prstGeom>
        </p:spPr>
        <p:txBody>
          <a:bodyPr vert="horz"/>
          <a:lstStyle>
            <a:lvl1pPr algn="l" eaLnBrk="1" latinLnBrk="0" hangingPunct="1">
              <a:defRPr kumimoji="0" sz="1200">
                <a:solidFill>
                  <a:schemeClr val="accent1">
                    <a:shade val="75000"/>
                  </a:schemeClr>
                </a:solidFill>
              </a:defRPr>
            </a:lvl1pPr>
          </a:lstStyle>
          <a:p>
            <a:fld id="{EEA13CD3-F7A1-4CA1-B347-DC51ACCCA944}" type="datetime1">
              <a:rPr lang="en-IN" smtClean="0"/>
              <a:pPr/>
              <a:t>15-06-2022</a:t>
            </a:fld>
            <a:endParaRPr lang="en-IN"/>
          </a:p>
        </p:txBody>
      </p:sp>
      <p:sp>
        <p:nvSpPr>
          <p:cNvPr id="28" name="Footer Placeholder 27"/>
          <p:cNvSpPr>
            <a:spLocks noGrp="1"/>
          </p:cNvSpPr>
          <p:nvPr>
            <p:ph type="ftr" sz="quarter" idx="3"/>
          </p:nvPr>
        </p:nvSpPr>
        <p:spPr>
          <a:xfrm>
            <a:off x="4165600" y="76201"/>
            <a:ext cx="44704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IN"/>
          </a:p>
        </p:txBody>
      </p:sp>
      <p:sp>
        <p:nvSpPr>
          <p:cNvPr id="5" name="Slide Number Placeholder 4"/>
          <p:cNvSpPr>
            <a:spLocks noGrp="1"/>
          </p:cNvSpPr>
          <p:nvPr>
            <p:ph type="sldNum" sz="quarter" idx="4"/>
          </p:nvPr>
        </p:nvSpPr>
        <p:spPr>
          <a:xfrm>
            <a:off x="10972800" y="6477001"/>
            <a:ext cx="1016000" cy="244475"/>
          </a:xfrm>
          <a:prstGeom prst="rect">
            <a:avLst/>
          </a:prstGeom>
        </p:spPr>
        <p:txBody>
          <a:bodyPr vert="horz"/>
          <a:lstStyle>
            <a:lvl1pPr algn="r" eaLnBrk="1" latinLnBrk="0" hangingPunct="1">
              <a:defRPr kumimoji="0" sz="1200">
                <a:solidFill>
                  <a:schemeClr val="accent1">
                    <a:shade val="75000"/>
                  </a:schemeClr>
                </a:solidFill>
              </a:defRPr>
            </a:lvl1pPr>
          </a:lstStyle>
          <a:p>
            <a:fld id="{C8421A79-F751-4E2E-A6A8-90315ACC7929}" type="slidenum">
              <a:rPr lang="en-IN" smtClean="0"/>
              <a:pPr/>
              <a:t>‹#›</a:t>
            </a:fld>
            <a:endParaRPr lang="en-IN"/>
          </a:p>
        </p:txBody>
      </p:sp>
      <p:sp>
        <p:nvSpPr>
          <p:cNvPr id="10" name="Title Placeholder 9"/>
          <p:cNvSpPr>
            <a:spLocks noGrp="1"/>
          </p:cNvSpPr>
          <p:nvPr>
            <p:ph type="title"/>
          </p:nvPr>
        </p:nvSpPr>
        <p:spPr>
          <a:xfrm>
            <a:off x="406400" y="457200"/>
            <a:ext cx="11582400" cy="838200"/>
          </a:xfrm>
          <a:prstGeom prst="rect">
            <a:avLst/>
          </a:prstGeom>
        </p:spPr>
        <p:txBody>
          <a:bodyPr vert="horz" anchor="ctr">
            <a:normAutofit/>
          </a:bodyPr>
          <a:lstStyle/>
          <a:p>
            <a:r>
              <a:rPr kumimoji="0" lang="en-US"/>
              <a:t>Click to edit Master title style</a:t>
            </a:r>
          </a:p>
        </p:txBody>
      </p:sp>
      <p:sp>
        <p:nvSpPr>
          <p:cNvPr id="9" name="Straight Connector 8"/>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Straight Connector 11"/>
          <p:cNvSpPr>
            <a:spLocks noChangeShapeType="1"/>
          </p:cNvSpPr>
          <p:nvPr/>
        </p:nvSpPr>
        <p:spPr bwMode="auto">
          <a:xfrm>
            <a:off x="685800" y="1057987"/>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111D72C-54F6-4521-923C-B401B7B90CAB}"/>
              </a:ext>
            </a:extLst>
          </p:cNvPr>
          <p:cNvSpPr txBox="1"/>
          <p:nvPr/>
        </p:nvSpPr>
        <p:spPr>
          <a:xfrm>
            <a:off x="394436" y="323287"/>
            <a:ext cx="11797564" cy="954107"/>
          </a:xfrm>
          <a:prstGeom prst="rect">
            <a:avLst/>
          </a:prstGeom>
          <a:noFill/>
        </p:spPr>
        <p:txBody>
          <a:bodyPr wrap="square">
            <a:spAutoFit/>
          </a:bodyPr>
          <a:lstStyle/>
          <a:p>
            <a:pPr algn="ctr"/>
            <a:r>
              <a:rPr lang="en-IN" sz="2800" b="1" dirty="0">
                <a:solidFill>
                  <a:srgbClr val="002060"/>
                </a:solidFill>
                <a:latin typeface="Arial Black" panose="020B0A04020102020204" pitchFamily="34" charset="0"/>
              </a:rPr>
              <a:t>PROVIDING DATA PRIVACY OF E- HEATHCARE DATA</a:t>
            </a:r>
            <a:endParaRPr lang="en-IN" sz="2800" b="1" dirty="0">
              <a:solidFill>
                <a:srgbClr val="002060"/>
              </a:solidFill>
              <a:effectLst/>
              <a:latin typeface="Arial Black" panose="020B0A04020102020204" pitchFamily="34" charset="0"/>
            </a:endParaRPr>
          </a:p>
          <a:p>
            <a:pPr algn="ctr"/>
            <a:r>
              <a:rPr lang="en-IN" sz="2800" b="1" dirty="0">
                <a:solidFill>
                  <a:srgbClr val="C00000"/>
                </a:solidFill>
                <a:latin typeface="Arial Black" panose="020B0A04020102020204" pitchFamily="34" charset="0"/>
              </a:rPr>
              <a:t>BTech in Information Technology </a:t>
            </a:r>
            <a:endParaRPr lang="en-IN" sz="2800" b="1" dirty="0">
              <a:solidFill>
                <a:srgbClr val="C00000"/>
              </a:solidFill>
              <a:effectLst/>
              <a:latin typeface="Arial Black" panose="020B0A04020102020204" pitchFamily="34" charset="0"/>
            </a:endParaRPr>
          </a:p>
        </p:txBody>
      </p:sp>
      <p:cxnSp>
        <p:nvCxnSpPr>
          <p:cNvPr id="26" name="Straight Connector 25">
            <a:extLst>
              <a:ext uri="{FF2B5EF4-FFF2-40B4-BE49-F238E27FC236}">
                <a16:creationId xmlns:a16="http://schemas.microsoft.com/office/drawing/2014/main" id="{F3D03D80-49ED-434D-ACEF-CA763CD96923}"/>
              </a:ext>
            </a:extLst>
          </p:cNvPr>
          <p:cNvCxnSpPr/>
          <p:nvPr/>
        </p:nvCxnSpPr>
        <p:spPr>
          <a:xfrm>
            <a:off x="588433" y="1708282"/>
            <a:ext cx="11015133" cy="1"/>
          </a:xfrm>
          <a:prstGeom prst="line">
            <a:avLst/>
          </a:prstGeom>
          <a:ln w="38100"/>
        </p:spPr>
        <p:style>
          <a:lnRef idx="3">
            <a:schemeClr val="accent1"/>
          </a:lnRef>
          <a:fillRef idx="0">
            <a:schemeClr val="accent1"/>
          </a:fillRef>
          <a:effectRef idx="2">
            <a:schemeClr val="accent1"/>
          </a:effectRef>
          <a:fontRef idx="minor">
            <a:schemeClr val="tx1"/>
          </a:fontRef>
        </p:style>
      </p:cxnSp>
      <p:sp>
        <p:nvSpPr>
          <p:cNvPr id="37" name="TextBox 36">
            <a:extLst>
              <a:ext uri="{FF2B5EF4-FFF2-40B4-BE49-F238E27FC236}">
                <a16:creationId xmlns:a16="http://schemas.microsoft.com/office/drawing/2014/main" id="{5B16DFB3-06C2-4752-BF23-554719FDED01}"/>
              </a:ext>
            </a:extLst>
          </p:cNvPr>
          <p:cNvSpPr txBox="1"/>
          <p:nvPr/>
        </p:nvSpPr>
        <p:spPr>
          <a:xfrm>
            <a:off x="490426" y="5973833"/>
            <a:ext cx="10987249" cy="707886"/>
          </a:xfrm>
          <a:prstGeom prst="rect">
            <a:avLst/>
          </a:prstGeom>
          <a:noFill/>
        </p:spPr>
        <p:txBody>
          <a:bodyPr wrap="square">
            <a:spAutoFit/>
          </a:bodyPr>
          <a:lstStyle/>
          <a:p>
            <a:pPr algn="ctr"/>
            <a:r>
              <a:rPr lang="en-IN" sz="2000" dirty="0">
                <a:solidFill>
                  <a:schemeClr val="accent6">
                    <a:lumMod val="50000"/>
                  </a:schemeClr>
                </a:solidFill>
                <a:latin typeface="Arial Black" panose="020B0A04020102020204" pitchFamily="34" charset="0"/>
              </a:rPr>
              <a:t>Department of Information Technology.</a:t>
            </a:r>
          </a:p>
          <a:p>
            <a:pPr algn="ctr"/>
            <a:r>
              <a:rPr lang="en-IN" sz="2000" b="1" dirty="0" err="1">
                <a:solidFill>
                  <a:schemeClr val="accent6">
                    <a:lumMod val="50000"/>
                  </a:schemeClr>
                </a:solidFill>
                <a:effectLst/>
                <a:latin typeface="Arial Black" panose="020B0A04020102020204" pitchFamily="34" charset="0"/>
              </a:rPr>
              <a:t>Maulana</a:t>
            </a:r>
            <a:r>
              <a:rPr lang="en-IN" sz="2000" b="1" dirty="0">
                <a:solidFill>
                  <a:schemeClr val="accent6">
                    <a:lumMod val="50000"/>
                  </a:schemeClr>
                </a:solidFill>
                <a:effectLst/>
                <a:latin typeface="Arial Black" panose="020B0A04020102020204" pitchFamily="34" charset="0"/>
              </a:rPr>
              <a:t> </a:t>
            </a:r>
            <a:r>
              <a:rPr lang="en-IN" sz="2000" b="1" dirty="0" err="1">
                <a:solidFill>
                  <a:schemeClr val="accent6">
                    <a:lumMod val="50000"/>
                  </a:schemeClr>
                </a:solidFill>
                <a:effectLst/>
                <a:latin typeface="Arial Black" panose="020B0A04020102020204" pitchFamily="34" charset="0"/>
              </a:rPr>
              <a:t>Abul</a:t>
            </a:r>
            <a:r>
              <a:rPr lang="en-IN" sz="2000" b="1" dirty="0">
                <a:solidFill>
                  <a:schemeClr val="accent6">
                    <a:lumMod val="50000"/>
                  </a:schemeClr>
                </a:solidFill>
                <a:effectLst/>
                <a:latin typeface="Arial Black" panose="020B0A04020102020204" pitchFamily="34" charset="0"/>
              </a:rPr>
              <a:t> </a:t>
            </a:r>
            <a:r>
              <a:rPr lang="en-IN" sz="2000" b="1" dirty="0" err="1">
                <a:solidFill>
                  <a:schemeClr val="accent6">
                    <a:lumMod val="50000"/>
                  </a:schemeClr>
                </a:solidFill>
                <a:effectLst/>
                <a:latin typeface="Arial Black" panose="020B0A04020102020204" pitchFamily="34" charset="0"/>
              </a:rPr>
              <a:t>Kalam</a:t>
            </a:r>
            <a:r>
              <a:rPr lang="en-IN" sz="2000" b="1" dirty="0">
                <a:solidFill>
                  <a:schemeClr val="accent6">
                    <a:lumMod val="50000"/>
                  </a:schemeClr>
                </a:solidFill>
                <a:effectLst/>
                <a:latin typeface="Arial Black" panose="020B0A04020102020204" pitchFamily="34" charset="0"/>
              </a:rPr>
              <a:t> Azad University Technology, West Bengal, India </a:t>
            </a:r>
            <a:endParaRPr lang="en-IN" sz="2000" dirty="0">
              <a:solidFill>
                <a:schemeClr val="accent6">
                  <a:lumMod val="50000"/>
                </a:schemeClr>
              </a:solidFill>
              <a:latin typeface="Arial Black" panose="020B0A04020102020204" pitchFamily="34" charset="0"/>
            </a:endParaRPr>
          </a:p>
        </p:txBody>
      </p:sp>
      <p:sp>
        <p:nvSpPr>
          <p:cNvPr id="18" name="TextBox 17">
            <a:extLst>
              <a:ext uri="{FF2B5EF4-FFF2-40B4-BE49-F238E27FC236}">
                <a16:creationId xmlns:a16="http://schemas.microsoft.com/office/drawing/2014/main" id="{69C08ADF-69CD-4BF5-BD2E-ADD335146364}"/>
              </a:ext>
            </a:extLst>
          </p:cNvPr>
          <p:cNvSpPr txBox="1"/>
          <p:nvPr/>
        </p:nvSpPr>
        <p:spPr>
          <a:xfrm>
            <a:off x="3910817" y="4932299"/>
            <a:ext cx="4417257" cy="615553"/>
          </a:xfrm>
          <a:prstGeom prst="rect">
            <a:avLst/>
          </a:prstGeom>
          <a:noFill/>
        </p:spPr>
        <p:txBody>
          <a:bodyPr wrap="square">
            <a:spAutoFit/>
          </a:bodyPr>
          <a:lstStyle/>
          <a:p>
            <a:pPr algn="ctr"/>
            <a:endParaRPr lang="en-IN" sz="1600" b="1" dirty="0">
              <a:solidFill>
                <a:srgbClr val="002060"/>
              </a:solidFill>
              <a:effectLst/>
              <a:latin typeface="Arial Black" panose="020B0A04020102020204" pitchFamily="34" charset="0"/>
            </a:endParaRPr>
          </a:p>
          <a:p>
            <a:pPr algn="ctr"/>
            <a:endParaRPr lang="en-IN" dirty="0">
              <a:solidFill>
                <a:srgbClr val="002060"/>
              </a:solidFill>
              <a:latin typeface="Arial Black" panose="020B0A04020102020204" pitchFamily="34" charset="0"/>
            </a:endParaRPr>
          </a:p>
        </p:txBody>
      </p:sp>
      <p:sp>
        <p:nvSpPr>
          <p:cNvPr id="2" name="TextBox 1">
            <a:extLst>
              <a:ext uri="{FF2B5EF4-FFF2-40B4-BE49-F238E27FC236}">
                <a16:creationId xmlns:a16="http://schemas.microsoft.com/office/drawing/2014/main" id="{F68541F9-4EFD-C99C-2611-E4E0D9768DD9}"/>
              </a:ext>
            </a:extLst>
          </p:cNvPr>
          <p:cNvSpPr txBox="1"/>
          <p:nvPr/>
        </p:nvSpPr>
        <p:spPr>
          <a:xfrm>
            <a:off x="1261588" y="1972680"/>
            <a:ext cx="9415604" cy="3293209"/>
          </a:xfrm>
          <a:prstGeom prst="rect">
            <a:avLst/>
          </a:prstGeom>
          <a:noFill/>
        </p:spPr>
        <p:txBody>
          <a:bodyPr wrap="square" rtlCol="0">
            <a:spAutoFit/>
          </a:bodyPr>
          <a:lstStyle/>
          <a:p>
            <a:r>
              <a:rPr lang="en-IN" sz="2400" dirty="0">
                <a:solidFill>
                  <a:srgbClr val="CC3300"/>
                </a:solidFill>
              </a:rPr>
              <a:t>                                                   </a:t>
            </a:r>
            <a:r>
              <a:rPr lang="en-IN" sz="2400" dirty="0">
                <a:solidFill>
                  <a:srgbClr val="660033"/>
                </a:solidFill>
              </a:rPr>
              <a:t>PRESENTED BY</a:t>
            </a:r>
          </a:p>
          <a:p>
            <a:endParaRPr lang="en-IN" dirty="0"/>
          </a:p>
          <a:p>
            <a:r>
              <a:rPr lang="en-IN" sz="2000" b="1" dirty="0">
                <a:solidFill>
                  <a:srgbClr val="0070C0"/>
                </a:solidFill>
              </a:rPr>
              <a:t>STUDENT NAME                               ROLL NO                                        REGISTRATION</a:t>
            </a:r>
          </a:p>
          <a:p>
            <a:endParaRPr lang="en-IN" dirty="0"/>
          </a:p>
          <a:p>
            <a:r>
              <a:rPr lang="en-IN" dirty="0">
                <a:latin typeface="Bahnschrift SemiLight SemiConde" pitchFamily="34" charset="0"/>
              </a:rPr>
              <a:t>SUBHAJIT GHOSH                                        10000220058                                         201000100220058</a:t>
            </a:r>
          </a:p>
          <a:p>
            <a:endParaRPr lang="en-IN" dirty="0">
              <a:latin typeface="Bahnschrift SemiLight SemiConde" pitchFamily="34" charset="0"/>
            </a:endParaRPr>
          </a:p>
          <a:p>
            <a:r>
              <a:rPr lang="en-IN" dirty="0">
                <a:latin typeface="Bahnschrift SemiLight SemiConde" pitchFamily="34" charset="0"/>
              </a:rPr>
              <a:t>JOTIRMAY SIKDAR                                       10000220060                                         201000100220007</a:t>
            </a:r>
          </a:p>
          <a:p>
            <a:endParaRPr lang="en-IN" dirty="0">
              <a:latin typeface="Bahnschrift SemiLight SemiConde" pitchFamily="34" charset="0"/>
            </a:endParaRPr>
          </a:p>
          <a:p>
            <a:r>
              <a:rPr lang="en-IN" dirty="0">
                <a:latin typeface="Bahnschrift SemiLight SemiConde" pitchFamily="34" charset="0"/>
              </a:rPr>
              <a:t>RAJIB KUMAR MAJUMDER                          10000219024                                                  030957</a:t>
            </a:r>
          </a:p>
          <a:p>
            <a:endParaRPr lang="en-IN" dirty="0">
              <a:latin typeface="Bahnschrift SemiLight SemiConde" pitchFamily="34" charset="0"/>
            </a:endParaRPr>
          </a:p>
          <a:p>
            <a:r>
              <a:rPr lang="en-IN" dirty="0">
                <a:latin typeface="Bahnschrift SemiLight SemiConde" pitchFamily="34" charset="0"/>
              </a:rPr>
              <a:t>SAPTARSHI MONDAL                                  10000219074                                                  043001</a:t>
            </a:r>
          </a:p>
        </p:txBody>
      </p:sp>
      <p:sp>
        <p:nvSpPr>
          <p:cNvPr id="7" name="TextBox 6"/>
          <p:cNvSpPr txBox="1"/>
          <p:nvPr/>
        </p:nvSpPr>
        <p:spPr>
          <a:xfrm>
            <a:off x="4557932" y="5373859"/>
            <a:ext cx="2546253" cy="677108"/>
          </a:xfrm>
          <a:prstGeom prst="rect">
            <a:avLst/>
          </a:prstGeom>
          <a:noFill/>
        </p:spPr>
        <p:txBody>
          <a:bodyPr wrap="square" rtlCol="0">
            <a:spAutoFit/>
          </a:bodyPr>
          <a:lstStyle/>
          <a:p>
            <a:r>
              <a:rPr lang="en-US" dirty="0">
                <a:solidFill>
                  <a:srgbClr val="002060"/>
                </a:solidFill>
              </a:rPr>
              <a:t>       </a:t>
            </a:r>
            <a:r>
              <a:rPr lang="en-US" sz="2000" dirty="0">
                <a:solidFill>
                  <a:srgbClr val="002060"/>
                </a:solidFill>
                <a:latin typeface="Arial Black" pitchFamily="34" charset="0"/>
              </a:rPr>
              <a:t>Guided By</a:t>
            </a:r>
            <a:r>
              <a:rPr lang="en-US" sz="2000" dirty="0">
                <a:solidFill>
                  <a:schemeClr val="tx1">
                    <a:lumMod val="65000"/>
                    <a:lumOff val="35000"/>
                  </a:schemeClr>
                </a:solidFill>
                <a:latin typeface="Arial Black" pitchFamily="34" charset="0"/>
              </a:rPr>
              <a:t>:</a:t>
            </a:r>
            <a:endParaRPr lang="en-US" dirty="0">
              <a:solidFill>
                <a:schemeClr val="tx1">
                  <a:lumMod val="65000"/>
                  <a:lumOff val="35000"/>
                </a:schemeClr>
              </a:solidFill>
              <a:latin typeface="Arial Black" pitchFamily="34" charset="0"/>
            </a:endParaRPr>
          </a:p>
          <a:p>
            <a:r>
              <a:rPr lang="en-US" dirty="0"/>
              <a:t>      SAYANTANI SAHA</a:t>
            </a:r>
          </a:p>
        </p:txBody>
      </p:sp>
    </p:spTree>
    <p:extLst>
      <p:ext uri="{BB962C8B-B14F-4D97-AF65-F5344CB8AC3E}">
        <p14:creationId xmlns:p14="http://schemas.microsoft.com/office/powerpoint/2010/main" val="1678800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45128" y="1017601"/>
            <a:ext cx="4060727" cy="584775"/>
          </a:xfrm>
          <a:prstGeom prst="rect">
            <a:avLst/>
          </a:prstGeom>
        </p:spPr>
        <p:txBody>
          <a:bodyPr wrap="none">
            <a:spAutoFit/>
          </a:bodyPr>
          <a:lstStyle/>
          <a:p>
            <a:r>
              <a:rPr lang="en-US" sz="3200" b="1" dirty="0">
                <a:latin typeface="Times New Roman" panose="02020603050405020304" pitchFamily="18" charset="0"/>
                <a:cs typeface="Times New Roman" panose="02020603050405020304" pitchFamily="18" charset="0"/>
              </a:rPr>
              <a:t>Experimental Results </a:t>
            </a:r>
            <a:endParaRPr lang="en-IN" sz="3200" b="1" dirty="0">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34BF51A7-CF98-4478-98AD-483DAE796F90}" type="datetime1">
              <a:rPr lang="en-IN" smtClean="0"/>
              <a:pPr/>
              <a:t>15-06-2022</a:t>
            </a:fld>
            <a:endParaRPr lang="en-IN"/>
          </a:p>
        </p:txBody>
      </p:sp>
      <p:sp>
        <p:nvSpPr>
          <p:cNvPr id="7" name="Slide Number Placeholder 6"/>
          <p:cNvSpPr>
            <a:spLocks noGrp="1"/>
          </p:cNvSpPr>
          <p:nvPr>
            <p:ph type="sldNum" sz="quarter" idx="12"/>
          </p:nvPr>
        </p:nvSpPr>
        <p:spPr/>
        <p:txBody>
          <a:bodyPr/>
          <a:lstStyle/>
          <a:p>
            <a:fld id="{C8421A79-F751-4E2E-A6A8-90315ACC7929}" type="slidenum">
              <a:rPr lang="en-IN" smtClean="0"/>
              <a:pPr/>
              <a:t>10</a:t>
            </a:fld>
            <a:endParaRPr lang="en-IN"/>
          </a:p>
        </p:txBody>
      </p:sp>
      <p:sp>
        <p:nvSpPr>
          <p:cNvPr id="2" name="AutoShape 2">
            <a:extLst>
              <a:ext uri="{FF2B5EF4-FFF2-40B4-BE49-F238E27FC236}">
                <a16:creationId xmlns:a16="http://schemas.microsoft.com/office/drawing/2014/main" id="{8E9BF834-3D88-DCD8-D71C-1D55ED3DE09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AutoShape 4">
            <a:extLst>
              <a:ext uri="{FF2B5EF4-FFF2-40B4-BE49-F238E27FC236}">
                <a16:creationId xmlns:a16="http://schemas.microsoft.com/office/drawing/2014/main" id="{504A19C0-311D-DE05-16F6-0B6CA4A9F750}"/>
              </a:ext>
            </a:extLst>
          </p:cNvPr>
          <p:cNvSpPr>
            <a:spLocks noChangeAspect="1" noChangeArrowheads="1"/>
          </p:cNvSpPr>
          <p:nvPr/>
        </p:nvSpPr>
        <p:spPr bwMode="auto">
          <a:xfrm>
            <a:off x="6095999" y="1689463"/>
            <a:ext cx="1628503" cy="20443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6">
            <a:extLst>
              <a:ext uri="{FF2B5EF4-FFF2-40B4-BE49-F238E27FC236}">
                <a16:creationId xmlns:a16="http://schemas.microsoft.com/office/drawing/2014/main" id="{2B43CFCB-A757-BE69-76F0-F2CD9DB3F0F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39A710DF-92E8-EDAF-8DA5-6D4D763B1CDD}"/>
              </a:ext>
            </a:extLst>
          </p:cNvPr>
          <p:cNvPicPr>
            <a:picLocks noChangeAspect="1"/>
          </p:cNvPicPr>
          <p:nvPr/>
        </p:nvPicPr>
        <p:blipFill>
          <a:blip r:embed="rId2"/>
          <a:stretch>
            <a:fillRect/>
          </a:stretch>
        </p:blipFill>
        <p:spPr>
          <a:xfrm>
            <a:off x="0" y="742950"/>
            <a:ext cx="12192000" cy="6115050"/>
          </a:xfrm>
          <a:prstGeom prst="rect">
            <a:avLst/>
          </a:prstGeom>
        </p:spPr>
      </p:pic>
    </p:spTree>
    <p:extLst>
      <p:ext uri="{BB962C8B-B14F-4D97-AF65-F5344CB8AC3E}">
        <p14:creationId xmlns:p14="http://schemas.microsoft.com/office/powerpoint/2010/main" val="3380235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C32B13E-5028-2DB4-1053-4F5EEB7F78E5}"/>
              </a:ext>
            </a:extLst>
          </p:cNvPr>
          <p:cNvSpPr>
            <a:spLocks noGrp="1"/>
          </p:cNvSpPr>
          <p:nvPr>
            <p:ph type="dt" sz="half" idx="10"/>
          </p:nvPr>
        </p:nvSpPr>
        <p:spPr/>
        <p:txBody>
          <a:bodyPr/>
          <a:lstStyle/>
          <a:p>
            <a:fld id="{87F6EF97-8497-4452-9D3B-D156F4D78093}" type="datetime1">
              <a:rPr lang="en-IN" smtClean="0"/>
              <a:pPr/>
              <a:t>15-06-2022</a:t>
            </a:fld>
            <a:endParaRPr lang="en-IN"/>
          </a:p>
        </p:txBody>
      </p:sp>
      <p:sp>
        <p:nvSpPr>
          <p:cNvPr id="5" name="Slide Number Placeholder 4">
            <a:extLst>
              <a:ext uri="{FF2B5EF4-FFF2-40B4-BE49-F238E27FC236}">
                <a16:creationId xmlns:a16="http://schemas.microsoft.com/office/drawing/2014/main" id="{35FC4182-05D0-59C1-72CA-7875A0700C36}"/>
              </a:ext>
            </a:extLst>
          </p:cNvPr>
          <p:cNvSpPr>
            <a:spLocks noGrp="1"/>
          </p:cNvSpPr>
          <p:nvPr>
            <p:ph type="sldNum" sz="quarter" idx="12"/>
          </p:nvPr>
        </p:nvSpPr>
        <p:spPr/>
        <p:txBody>
          <a:bodyPr/>
          <a:lstStyle/>
          <a:p>
            <a:fld id="{C8421A79-F751-4E2E-A6A8-90315ACC7929}" type="slidenum">
              <a:rPr lang="en-IN" smtClean="0"/>
              <a:pPr/>
              <a:t>11</a:t>
            </a:fld>
            <a:endParaRPr lang="en-IN"/>
          </a:p>
        </p:txBody>
      </p:sp>
      <p:sp>
        <p:nvSpPr>
          <p:cNvPr id="7" name="AutoShape 2">
            <a:extLst>
              <a:ext uri="{FF2B5EF4-FFF2-40B4-BE49-F238E27FC236}">
                <a16:creationId xmlns:a16="http://schemas.microsoft.com/office/drawing/2014/main" id="{7D891FA9-171B-F2D5-B770-8184229040A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3FC56829-B4E7-7926-AC53-1B9C2206D422}"/>
              </a:ext>
            </a:extLst>
          </p:cNvPr>
          <p:cNvPicPr>
            <a:picLocks noChangeAspect="1"/>
          </p:cNvPicPr>
          <p:nvPr/>
        </p:nvPicPr>
        <p:blipFill>
          <a:blip r:embed="rId2"/>
          <a:stretch>
            <a:fillRect/>
          </a:stretch>
        </p:blipFill>
        <p:spPr>
          <a:xfrm>
            <a:off x="0" y="361950"/>
            <a:ext cx="12192000" cy="6134100"/>
          </a:xfrm>
          <a:prstGeom prst="rect">
            <a:avLst/>
          </a:prstGeom>
        </p:spPr>
      </p:pic>
    </p:spTree>
    <p:extLst>
      <p:ext uri="{BB962C8B-B14F-4D97-AF65-F5344CB8AC3E}">
        <p14:creationId xmlns:p14="http://schemas.microsoft.com/office/powerpoint/2010/main" val="1598406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83706F6-46F9-A92D-1ADA-EFD149137632}"/>
              </a:ext>
            </a:extLst>
          </p:cNvPr>
          <p:cNvSpPr>
            <a:spLocks noGrp="1"/>
          </p:cNvSpPr>
          <p:nvPr>
            <p:ph type="dt" sz="half" idx="10"/>
          </p:nvPr>
        </p:nvSpPr>
        <p:spPr/>
        <p:txBody>
          <a:bodyPr/>
          <a:lstStyle/>
          <a:p>
            <a:fld id="{87F6EF97-8497-4452-9D3B-D156F4D78093}" type="datetime1">
              <a:rPr lang="en-IN" smtClean="0"/>
              <a:pPr/>
              <a:t>15-06-2022</a:t>
            </a:fld>
            <a:endParaRPr lang="en-IN"/>
          </a:p>
        </p:txBody>
      </p:sp>
      <p:sp>
        <p:nvSpPr>
          <p:cNvPr id="5" name="Slide Number Placeholder 4">
            <a:extLst>
              <a:ext uri="{FF2B5EF4-FFF2-40B4-BE49-F238E27FC236}">
                <a16:creationId xmlns:a16="http://schemas.microsoft.com/office/drawing/2014/main" id="{91FAEBE6-B63B-4932-40C1-54714059843B}"/>
              </a:ext>
            </a:extLst>
          </p:cNvPr>
          <p:cNvSpPr>
            <a:spLocks noGrp="1"/>
          </p:cNvSpPr>
          <p:nvPr>
            <p:ph type="sldNum" sz="quarter" idx="12"/>
          </p:nvPr>
        </p:nvSpPr>
        <p:spPr/>
        <p:txBody>
          <a:bodyPr/>
          <a:lstStyle/>
          <a:p>
            <a:fld id="{C8421A79-F751-4E2E-A6A8-90315ACC7929}" type="slidenum">
              <a:rPr lang="en-IN" smtClean="0"/>
              <a:pPr/>
              <a:t>12</a:t>
            </a:fld>
            <a:endParaRPr lang="en-IN"/>
          </a:p>
        </p:txBody>
      </p:sp>
      <p:pic>
        <p:nvPicPr>
          <p:cNvPr id="7" name="Picture 6">
            <a:extLst>
              <a:ext uri="{FF2B5EF4-FFF2-40B4-BE49-F238E27FC236}">
                <a16:creationId xmlns:a16="http://schemas.microsoft.com/office/drawing/2014/main" id="{44D5B824-E7FE-1282-9B9A-F7CB044669F3}"/>
              </a:ext>
            </a:extLst>
          </p:cNvPr>
          <p:cNvPicPr>
            <a:picLocks noChangeAspect="1"/>
          </p:cNvPicPr>
          <p:nvPr/>
        </p:nvPicPr>
        <p:blipFill>
          <a:blip r:embed="rId2"/>
          <a:stretch>
            <a:fillRect/>
          </a:stretch>
        </p:blipFill>
        <p:spPr>
          <a:xfrm>
            <a:off x="0" y="371475"/>
            <a:ext cx="12192000" cy="6115050"/>
          </a:xfrm>
          <a:prstGeom prst="rect">
            <a:avLst/>
          </a:prstGeom>
        </p:spPr>
      </p:pic>
    </p:spTree>
    <p:extLst>
      <p:ext uri="{BB962C8B-B14F-4D97-AF65-F5344CB8AC3E}">
        <p14:creationId xmlns:p14="http://schemas.microsoft.com/office/powerpoint/2010/main" val="4196118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45128" y="1017601"/>
            <a:ext cx="2145139" cy="584775"/>
          </a:xfrm>
          <a:prstGeom prst="rect">
            <a:avLst/>
          </a:prstGeom>
        </p:spPr>
        <p:txBody>
          <a:bodyPr wrap="none">
            <a:spAutoFit/>
          </a:bodyPr>
          <a:lstStyle/>
          <a:p>
            <a:r>
              <a:rPr lang="en-US" sz="3200" b="1" u="sng" dirty="0">
                <a:latin typeface="Times New Roman" panose="02020603050405020304" pitchFamily="18" charset="0"/>
                <a:cs typeface="Times New Roman" panose="02020603050405020304" pitchFamily="18" charset="0"/>
              </a:rPr>
              <a:t>Conclusion</a:t>
            </a:r>
            <a:endParaRPr lang="en-IN" sz="3200" b="1" u="sng" dirty="0">
              <a:latin typeface="Times New Roman" panose="02020603050405020304" pitchFamily="18" charset="0"/>
              <a:cs typeface="Times New Roman" panose="02020603050405020304" pitchFamily="18" charset="0"/>
            </a:endParaRPr>
          </a:p>
        </p:txBody>
      </p:sp>
      <p:sp>
        <p:nvSpPr>
          <p:cNvPr id="2" name="Date Placeholder 1"/>
          <p:cNvSpPr>
            <a:spLocks noGrp="1"/>
          </p:cNvSpPr>
          <p:nvPr>
            <p:ph type="dt" sz="half" idx="10"/>
          </p:nvPr>
        </p:nvSpPr>
        <p:spPr/>
        <p:txBody>
          <a:bodyPr/>
          <a:lstStyle/>
          <a:p>
            <a:fld id="{395A7968-EE3A-46BB-B64B-D0871B57D862}" type="datetime1">
              <a:rPr lang="en-IN" smtClean="0"/>
              <a:pPr/>
              <a:t>15-06-2022</a:t>
            </a:fld>
            <a:endParaRPr lang="en-IN"/>
          </a:p>
        </p:txBody>
      </p:sp>
      <p:sp>
        <p:nvSpPr>
          <p:cNvPr id="3" name="Slide Number Placeholder 2"/>
          <p:cNvSpPr>
            <a:spLocks noGrp="1"/>
          </p:cNvSpPr>
          <p:nvPr>
            <p:ph type="sldNum" sz="quarter" idx="12"/>
          </p:nvPr>
        </p:nvSpPr>
        <p:spPr/>
        <p:txBody>
          <a:bodyPr/>
          <a:lstStyle/>
          <a:p>
            <a:fld id="{C8421A79-F751-4E2E-A6A8-90315ACC7929}" type="slidenum">
              <a:rPr lang="en-IN" smtClean="0"/>
              <a:pPr/>
              <a:t>13</a:t>
            </a:fld>
            <a:endParaRPr lang="en-IN"/>
          </a:p>
        </p:txBody>
      </p:sp>
      <p:sp>
        <p:nvSpPr>
          <p:cNvPr id="6" name="Rectangle 5"/>
          <p:cNvSpPr/>
          <p:nvPr/>
        </p:nvSpPr>
        <p:spPr>
          <a:xfrm>
            <a:off x="2011679" y="2136339"/>
            <a:ext cx="8285871" cy="2585323"/>
          </a:xfrm>
          <a:prstGeom prst="rect">
            <a:avLst/>
          </a:prstGeom>
        </p:spPr>
        <p:txBody>
          <a:bodyPr wrap="square">
            <a:spAutoFit/>
          </a:bodyPr>
          <a:lstStyle/>
          <a:p>
            <a:r>
              <a:rPr lang="en-US" dirty="0"/>
              <a:t>E-Health in the home is a potent, powerful and rich technology that offers significant benefits for many stakeholders. </a:t>
            </a:r>
          </a:p>
          <a:p>
            <a:endParaRPr lang="en-US" dirty="0"/>
          </a:p>
          <a:p>
            <a:r>
              <a:rPr lang="en-US" dirty="0"/>
              <a:t>We need to be sure, however, that when embracing this technology the elderly patient is not simply seen as another component in the "system“.</a:t>
            </a:r>
          </a:p>
          <a:p>
            <a:endParaRPr lang="en-US" dirty="0"/>
          </a:p>
          <a:p>
            <a:r>
              <a:rPr lang="en-US" dirty="0"/>
              <a:t>Individual patient needs and views regarding homecare and their health, safety, dignity, respect and fears must be listened to. With some limited exceptions, others cannot make assumptions in this personal and sensitive area.</a:t>
            </a:r>
          </a:p>
        </p:txBody>
      </p:sp>
      <p:sp>
        <p:nvSpPr>
          <p:cNvPr id="7" name="Right Arrow 6"/>
          <p:cNvSpPr/>
          <p:nvPr/>
        </p:nvSpPr>
        <p:spPr>
          <a:xfrm>
            <a:off x="1674055" y="2278967"/>
            <a:ext cx="211015" cy="3376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1699846" y="3036277"/>
            <a:ext cx="211015" cy="3376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1711569" y="3821724"/>
            <a:ext cx="211015" cy="3376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455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768" y="1167617"/>
            <a:ext cx="2363374" cy="584775"/>
          </a:xfrm>
          <a:prstGeom prst="rect">
            <a:avLst/>
          </a:prstGeom>
        </p:spPr>
        <p:txBody>
          <a:bodyPr wrap="square">
            <a:spAutoFit/>
          </a:bodyPr>
          <a:lstStyle/>
          <a:p>
            <a:r>
              <a:rPr lang="en-US" sz="3200" b="1" u="sng" dirty="0">
                <a:latin typeface="Times New Roman" panose="02020603050405020304" pitchFamily="18" charset="0"/>
                <a:cs typeface="Times New Roman" panose="02020603050405020304" pitchFamily="18" charset="0"/>
              </a:rPr>
              <a:t>Reference</a:t>
            </a:r>
            <a:endParaRPr lang="en-IN" sz="3200" b="1" u="sng" dirty="0">
              <a:latin typeface="Times New Roman" panose="02020603050405020304" pitchFamily="18" charset="0"/>
              <a:cs typeface="Times New Roman" panose="02020603050405020304" pitchFamily="18" charset="0"/>
            </a:endParaRPr>
          </a:p>
        </p:txBody>
      </p:sp>
      <p:sp>
        <p:nvSpPr>
          <p:cNvPr id="2" name="Date Placeholder 1"/>
          <p:cNvSpPr>
            <a:spLocks noGrp="1"/>
          </p:cNvSpPr>
          <p:nvPr>
            <p:ph type="dt" sz="half" idx="10"/>
          </p:nvPr>
        </p:nvSpPr>
        <p:spPr/>
        <p:txBody>
          <a:bodyPr/>
          <a:lstStyle/>
          <a:p>
            <a:fld id="{379F65F8-9451-4FDE-A816-ACD89E687A35}" type="datetime1">
              <a:rPr lang="en-IN" smtClean="0"/>
              <a:pPr/>
              <a:t>15-06-2022</a:t>
            </a:fld>
            <a:endParaRPr lang="en-IN"/>
          </a:p>
        </p:txBody>
      </p:sp>
      <p:sp>
        <p:nvSpPr>
          <p:cNvPr id="3" name="Slide Number Placeholder 2"/>
          <p:cNvSpPr>
            <a:spLocks noGrp="1"/>
          </p:cNvSpPr>
          <p:nvPr>
            <p:ph type="sldNum" sz="quarter" idx="12"/>
          </p:nvPr>
        </p:nvSpPr>
        <p:spPr/>
        <p:txBody>
          <a:bodyPr/>
          <a:lstStyle/>
          <a:p>
            <a:fld id="{C8421A79-F751-4E2E-A6A8-90315ACC7929}" type="slidenum">
              <a:rPr lang="en-IN" smtClean="0"/>
              <a:pPr/>
              <a:t>14</a:t>
            </a:fld>
            <a:endParaRPr lang="en-IN"/>
          </a:p>
        </p:txBody>
      </p:sp>
      <p:sp>
        <p:nvSpPr>
          <p:cNvPr id="5" name="TextBox 4">
            <a:extLst>
              <a:ext uri="{FF2B5EF4-FFF2-40B4-BE49-F238E27FC236}">
                <a16:creationId xmlns:a16="http://schemas.microsoft.com/office/drawing/2014/main" id="{96383750-A991-EE46-1316-17057572050A}"/>
              </a:ext>
            </a:extLst>
          </p:cNvPr>
          <p:cNvSpPr txBox="1"/>
          <p:nvPr/>
        </p:nvSpPr>
        <p:spPr>
          <a:xfrm>
            <a:off x="946555" y="1881051"/>
            <a:ext cx="10485120" cy="2031325"/>
          </a:xfrm>
          <a:prstGeom prst="rect">
            <a:avLst/>
          </a:prstGeom>
          <a:noFill/>
        </p:spPr>
        <p:txBody>
          <a:bodyPr wrap="square" rtlCol="0">
            <a:spAutoFit/>
          </a:bodyPr>
          <a:lstStyle/>
          <a:p>
            <a:r>
              <a:rPr lang="en-IN" dirty="0"/>
              <a:t>Object oriented programming through java , </a:t>
            </a:r>
            <a:r>
              <a:rPr lang="en-IN" dirty="0" err="1"/>
              <a:t>P.Radha</a:t>
            </a:r>
            <a:r>
              <a:rPr lang="en-IN" dirty="0"/>
              <a:t> </a:t>
            </a:r>
            <a:r>
              <a:rPr lang="en-IN" dirty="0" err="1"/>
              <a:t>Krishna,universities</a:t>
            </a:r>
            <a:r>
              <a:rPr lang="en-IN" dirty="0"/>
              <a:t> press</a:t>
            </a:r>
          </a:p>
          <a:p>
            <a:endParaRPr lang="en-IN" dirty="0"/>
          </a:p>
          <a:p>
            <a:r>
              <a:rPr lang="en-IN" dirty="0"/>
              <a:t>• Thinking in java , Bruce Eckel , Person Edition.</a:t>
            </a:r>
          </a:p>
          <a:p>
            <a:endParaRPr lang="en-IN" dirty="0"/>
          </a:p>
          <a:p>
            <a:r>
              <a:rPr lang="en-IN" dirty="0"/>
              <a:t>• Data base management system </a:t>
            </a:r>
            <a:r>
              <a:rPr lang="en-IN" dirty="0" err="1"/>
              <a:t>systems,Raghu</a:t>
            </a:r>
            <a:r>
              <a:rPr lang="en-IN" dirty="0"/>
              <a:t> </a:t>
            </a:r>
            <a:r>
              <a:rPr lang="en-IN" dirty="0" err="1"/>
              <a:t>Ramakrishna,Johannes</a:t>
            </a:r>
            <a:r>
              <a:rPr lang="en-IN" dirty="0"/>
              <a:t> </a:t>
            </a:r>
            <a:r>
              <a:rPr lang="en-IN" dirty="0" err="1"/>
              <a:t>Gehrke</a:t>
            </a:r>
            <a:r>
              <a:rPr lang="en-IN" dirty="0"/>
              <a:t> , TMH,3rdedition,2003</a:t>
            </a:r>
          </a:p>
          <a:p>
            <a:endParaRPr lang="en-IN" dirty="0"/>
          </a:p>
          <a:p>
            <a:r>
              <a:rPr lang="en-IN" dirty="0"/>
              <a:t> • Web programming , Building internet applications , </a:t>
            </a:r>
            <a:r>
              <a:rPr lang="en-IN" dirty="0" err="1"/>
              <a:t>Chirs</a:t>
            </a:r>
            <a:r>
              <a:rPr lang="en-IN" dirty="0"/>
              <a:t> bates 2ndedition,wiley </a:t>
            </a:r>
            <a:r>
              <a:rPr lang="en-IN" dirty="0" err="1"/>
              <a:t>dreamtech</a:t>
            </a:r>
            <a:endParaRPr lang="en-IN" dirty="0"/>
          </a:p>
        </p:txBody>
      </p:sp>
    </p:spTree>
    <p:extLst>
      <p:ext uri="{BB962C8B-B14F-4D97-AF65-F5344CB8AC3E}">
        <p14:creationId xmlns:p14="http://schemas.microsoft.com/office/powerpoint/2010/main" val="1305529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AE26ED-5677-4D05-AC6F-5F321D45D8DC}" type="datetime1">
              <a:rPr lang="en-IN" smtClean="0"/>
              <a:pPr/>
              <a:t>15-06-2022</a:t>
            </a:fld>
            <a:endParaRPr lang="en-IN"/>
          </a:p>
        </p:txBody>
      </p:sp>
      <p:sp>
        <p:nvSpPr>
          <p:cNvPr id="3" name="Slide Number Placeholder 2"/>
          <p:cNvSpPr>
            <a:spLocks noGrp="1"/>
          </p:cNvSpPr>
          <p:nvPr>
            <p:ph type="sldNum" sz="quarter" idx="12"/>
          </p:nvPr>
        </p:nvSpPr>
        <p:spPr/>
        <p:txBody>
          <a:bodyPr/>
          <a:lstStyle/>
          <a:p>
            <a:fld id="{C8421A79-F751-4E2E-A6A8-90315ACC7929}" type="slidenum">
              <a:rPr lang="en-IN" smtClean="0"/>
              <a:pPr/>
              <a:t>15</a:t>
            </a:fld>
            <a:endParaRPr lang="en-IN"/>
          </a:p>
        </p:txBody>
      </p:sp>
      <p:sp>
        <p:nvSpPr>
          <p:cNvPr id="4" name="TextBox 3"/>
          <p:cNvSpPr txBox="1"/>
          <p:nvPr/>
        </p:nvSpPr>
        <p:spPr>
          <a:xfrm>
            <a:off x="3953022" y="3151162"/>
            <a:ext cx="3446584" cy="461665"/>
          </a:xfrm>
          <a:prstGeom prst="rect">
            <a:avLst/>
          </a:prstGeom>
          <a:noFill/>
        </p:spPr>
        <p:txBody>
          <a:bodyPr wrap="square" rtlCol="0">
            <a:spAutoFit/>
          </a:bodyPr>
          <a:lstStyle/>
          <a:p>
            <a:r>
              <a:rPr lang="en-US" sz="2400" dirty="0"/>
              <a:t>           </a:t>
            </a:r>
          </a:p>
        </p:txBody>
      </p:sp>
      <p:sp>
        <p:nvSpPr>
          <p:cNvPr id="6" name="Rectangle 5"/>
          <p:cNvSpPr/>
          <p:nvPr/>
        </p:nvSpPr>
        <p:spPr>
          <a:xfrm>
            <a:off x="3919731" y="2967335"/>
            <a:ext cx="3590728" cy="923330"/>
          </a:xfrm>
          <a:prstGeom prst="rect">
            <a:avLst/>
          </a:prstGeom>
          <a:noFill/>
        </p:spPr>
        <p:txBody>
          <a:bodyPr wrap="none" lIns="91440" tIns="45720" rIns="91440" bIns="45720">
            <a:spAutoFit/>
          </a:bodyPr>
          <a:lstStyle/>
          <a:p>
            <a:pPr algn="ctr"/>
            <a:r>
              <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26933" y="1057068"/>
            <a:ext cx="2223686" cy="584775"/>
          </a:xfrm>
          <a:prstGeom prst="rect">
            <a:avLst/>
          </a:prstGeom>
        </p:spPr>
        <p:txBody>
          <a:bodyPr wrap="none">
            <a:spAutoFit/>
          </a:bodyPr>
          <a:lstStyle/>
          <a:p>
            <a:r>
              <a:rPr lang="en-US" sz="3200" b="1" u="sng" dirty="0">
                <a:latin typeface="Times New Roman" panose="02020603050405020304" pitchFamily="18" charset="0"/>
                <a:cs typeface="Times New Roman" panose="02020603050405020304" pitchFamily="18" charset="0"/>
              </a:rPr>
              <a:t>Motivation </a:t>
            </a:r>
          </a:p>
        </p:txBody>
      </p:sp>
      <p:sp>
        <p:nvSpPr>
          <p:cNvPr id="5" name="Date Placeholder 4"/>
          <p:cNvSpPr>
            <a:spLocks noGrp="1"/>
          </p:cNvSpPr>
          <p:nvPr>
            <p:ph type="dt" sz="half" idx="10"/>
          </p:nvPr>
        </p:nvSpPr>
        <p:spPr/>
        <p:txBody>
          <a:bodyPr/>
          <a:lstStyle/>
          <a:p>
            <a:fld id="{9E0EA6C4-5E88-427F-BBA7-6F5DD24535A5}" type="datetime1">
              <a:rPr lang="en-IN" smtClean="0"/>
              <a:pPr/>
              <a:t>15-06-2022</a:t>
            </a:fld>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2</a:t>
            </a:fld>
            <a:endParaRPr lang="en-IN"/>
          </a:p>
        </p:txBody>
      </p:sp>
      <p:sp>
        <p:nvSpPr>
          <p:cNvPr id="2" name="TextBox 1">
            <a:extLst>
              <a:ext uri="{FF2B5EF4-FFF2-40B4-BE49-F238E27FC236}">
                <a16:creationId xmlns:a16="http://schemas.microsoft.com/office/drawing/2014/main" id="{6BEFC31B-541F-791C-E4EE-194D1DD9EF4D}"/>
              </a:ext>
            </a:extLst>
          </p:cNvPr>
          <p:cNvSpPr txBox="1"/>
          <p:nvPr/>
        </p:nvSpPr>
        <p:spPr>
          <a:xfrm>
            <a:off x="1355070" y="2046083"/>
            <a:ext cx="5833522" cy="3693319"/>
          </a:xfrm>
          <a:prstGeom prst="rect">
            <a:avLst/>
          </a:prstGeom>
          <a:noFill/>
        </p:spPr>
        <p:txBody>
          <a:bodyPr wrap="square" rtlCol="0">
            <a:spAutoFit/>
          </a:bodyPr>
          <a:lstStyle/>
          <a:p>
            <a:r>
              <a:rPr lang="en-IN" dirty="0"/>
              <a:t>We chose this project because working in healthcare will allow us to reach our aspirations to help others, earning a wage in the meantime. We can help bring a new life to the earth or save another life from ending. Working in healthcare, directly or indirectly to another person, we will be changing lives and impacting families.</a:t>
            </a:r>
          </a:p>
          <a:p>
            <a:endParaRPr lang="en-IN" dirty="0"/>
          </a:p>
          <a:p>
            <a:r>
              <a:rPr lang="en-IN" dirty="0"/>
              <a:t>our project motivation our respected prof. </a:t>
            </a:r>
            <a:r>
              <a:rPr lang="en-IN" dirty="0" err="1"/>
              <a:t>Sayantani</a:t>
            </a:r>
            <a:r>
              <a:rPr lang="en-IN" dirty="0"/>
              <a:t>  </a:t>
            </a:r>
            <a:r>
              <a:rPr lang="en-IN" dirty="0" err="1"/>
              <a:t>Saha</a:t>
            </a:r>
            <a:r>
              <a:rPr lang="en-IN" dirty="0"/>
              <a:t>. she helped us in every stage and motivate us that how we can make this project more efficient. She shared us the problem statements and </a:t>
            </a:r>
            <a:r>
              <a:rPr lang="en-IN" dirty="0" err="1"/>
              <a:t>influnce</a:t>
            </a:r>
            <a:r>
              <a:rPr lang="en-IN" dirty="0"/>
              <a:t> us for brainstorming on that . so, I want to say, thank so much ma'am for your help</a:t>
            </a:r>
          </a:p>
        </p:txBody>
      </p:sp>
      <p:pic>
        <p:nvPicPr>
          <p:cNvPr id="7" name="Picture 6" descr="e health image.jpg"/>
          <p:cNvPicPr>
            <a:picLocks noChangeAspect="1"/>
          </p:cNvPicPr>
          <p:nvPr/>
        </p:nvPicPr>
        <p:blipFill>
          <a:blip r:embed="rId2"/>
          <a:stretch>
            <a:fillRect/>
          </a:stretch>
        </p:blipFill>
        <p:spPr>
          <a:xfrm>
            <a:off x="7877907" y="1497916"/>
            <a:ext cx="4079631" cy="4762500"/>
          </a:xfrm>
          <a:prstGeom prst="rect">
            <a:avLst/>
          </a:prstGeom>
        </p:spPr>
      </p:pic>
    </p:spTree>
    <p:extLst>
      <p:ext uri="{BB962C8B-B14F-4D97-AF65-F5344CB8AC3E}">
        <p14:creationId xmlns:p14="http://schemas.microsoft.com/office/powerpoint/2010/main" val="1937615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03538" y="1236432"/>
            <a:ext cx="3381631" cy="584775"/>
          </a:xfrm>
          <a:prstGeom prst="rect">
            <a:avLst/>
          </a:prstGeom>
        </p:spPr>
        <p:txBody>
          <a:bodyPr wrap="none">
            <a:spAutoFit/>
          </a:bodyPr>
          <a:lstStyle/>
          <a:p>
            <a:r>
              <a:rPr lang="en-US" sz="3200" b="1" u="sng" dirty="0">
                <a:latin typeface="Times New Roman" panose="02020603050405020304" pitchFamily="18" charset="0"/>
                <a:ea typeface="Times New Roman" panose="02020603050405020304" pitchFamily="18" charset="0"/>
              </a:rPr>
              <a:t>Literature Review</a:t>
            </a:r>
            <a:endParaRPr lang="en-IN" sz="3200" u="sng" dirty="0"/>
          </a:p>
        </p:txBody>
      </p:sp>
      <p:sp>
        <p:nvSpPr>
          <p:cNvPr id="5" name="Date Placeholder 4"/>
          <p:cNvSpPr>
            <a:spLocks noGrp="1"/>
          </p:cNvSpPr>
          <p:nvPr>
            <p:ph type="dt" sz="half" idx="10"/>
          </p:nvPr>
        </p:nvSpPr>
        <p:spPr/>
        <p:txBody>
          <a:bodyPr/>
          <a:lstStyle/>
          <a:p>
            <a:fld id="{B0F87484-C7AB-46E1-B830-ACDEF236701A}" type="datetime1">
              <a:rPr lang="en-IN" smtClean="0"/>
              <a:pPr/>
              <a:t>15-06-2022</a:t>
            </a:fld>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3</a:t>
            </a:fld>
            <a:endParaRPr lang="en-IN"/>
          </a:p>
        </p:txBody>
      </p:sp>
      <p:sp>
        <p:nvSpPr>
          <p:cNvPr id="2" name="TextBox 1">
            <a:extLst>
              <a:ext uri="{FF2B5EF4-FFF2-40B4-BE49-F238E27FC236}">
                <a16:creationId xmlns:a16="http://schemas.microsoft.com/office/drawing/2014/main" id="{E237EE80-F2A9-00CE-E30A-DEE9DB08FCE9}"/>
              </a:ext>
            </a:extLst>
          </p:cNvPr>
          <p:cNvSpPr txBox="1"/>
          <p:nvPr/>
        </p:nvSpPr>
        <p:spPr>
          <a:xfrm>
            <a:off x="1092522" y="2452340"/>
            <a:ext cx="5040992" cy="3785652"/>
          </a:xfrm>
          <a:prstGeom prst="rect">
            <a:avLst/>
          </a:prstGeom>
          <a:noFill/>
        </p:spPr>
        <p:txBody>
          <a:bodyPr wrap="square" rtlCol="0">
            <a:spAutoFit/>
          </a:bodyPr>
          <a:lstStyle/>
          <a:p>
            <a:r>
              <a:rPr lang="en-IN" sz="2000" dirty="0"/>
              <a:t>Digital health has the potential to prevent disease and lower healthcare costs, while helping patients monitor and manage chronic conditions. It can also tailor medicine for individual patients . Healthcare providers also can benefit from advances in digital health. Digital tools give healthcare providers an extensive view of patient health by significantly increasing access to health data and giving patients greater control over their health. The result is increased efficiency and improved medical outcomes</a:t>
            </a:r>
            <a:r>
              <a:rPr lang="en-IN" sz="2000" dirty="0">
                <a:solidFill>
                  <a:srgbClr val="00B050"/>
                </a:solidFill>
              </a:rPr>
              <a:t>.</a:t>
            </a:r>
          </a:p>
        </p:txBody>
      </p:sp>
      <p:pic>
        <p:nvPicPr>
          <p:cNvPr id="7" name="Picture 6" descr="care.png"/>
          <p:cNvPicPr>
            <a:picLocks noChangeAspect="1"/>
          </p:cNvPicPr>
          <p:nvPr/>
        </p:nvPicPr>
        <p:blipFill>
          <a:blip r:embed="rId2"/>
          <a:stretch>
            <a:fillRect/>
          </a:stretch>
        </p:blipFill>
        <p:spPr>
          <a:xfrm>
            <a:off x="6096000" y="1656764"/>
            <a:ext cx="6096000" cy="4838700"/>
          </a:xfrm>
          <a:prstGeom prst="rect">
            <a:avLst/>
          </a:prstGeom>
        </p:spPr>
      </p:pic>
    </p:spTree>
    <p:extLst>
      <p:ext uri="{BB962C8B-B14F-4D97-AF65-F5344CB8AC3E}">
        <p14:creationId xmlns:p14="http://schemas.microsoft.com/office/powerpoint/2010/main" val="1525706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80CFE32-8A9D-8955-A3C9-2AD7AF4D070E}"/>
              </a:ext>
            </a:extLst>
          </p:cNvPr>
          <p:cNvSpPr txBox="1"/>
          <p:nvPr/>
        </p:nvSpPr>
        <p:spPr>
          <a:xfrm>
            <a:off x="1150872" y="1718939"/>
            <a:ext cx="4926372" cy="2339102"/>
          </a:xfrm>
          <a:prstGeom prst="rect">
            <a:avLst/>
          </a:prstGeom>
          <a:noFill/>
        </p:spPr>
        <p:txBody>
          <a:bodyPr wrap="square" rtlCol="0">
            <a:spAutoFit/>
          </a:bodyPr>
          <a:lstStyle/>
          <a:p>
            <a:r>
              <a:rPr lang="en-IN" sz="2800" b="1" u="sng" dirty="0">
                <a:solidFill>
                  <a:schemeClr val="bg2">
                    <a:lumMod val="10000"/>
                  </a:schemeClr>
                </a:solidFill>
              </a:rPr>
              <a:t>PROPOSED METHOD</a:t>
            </a:r>
            <a:r>
              <a:rPr lang="en-IN" sz="2800" dirty="0">
                <a:solidFill>
                  <a:schemeClr val="bg2">
                    <a:lumMod val="10000"/>
                  </a:schemeClr>
                </a:solidFill>
              </a:rPr>
              <a:t>:</a:t>
            </a:r>
          </a:p>
          <a:p>
            <a:endParaRPr lang="en-IN" sz="2800" dirty="0">
              <a:solidFill>
                <a:schemeClr val="bg2">
                  <a:lumMod val="10000"/>
                </a:schemeClr>
              </a:solidFill>
            </a:endParaRPr>
          </a:p>
          <a:p>
            <a:r>
              <a:rPr lang="en-IN" dirty="0"/>
              <a:t> To collect most of the information about </a:t>
            </a:r>
            <a:r>
              <a:rPr lang="en-IN" dirty="0" err="1"/>
              <a:t>hospitalityand</a:t>
            </a:r>
            <a:r>
              <a:rPr lang="en-IN" dirty="0"/>
              <a:t> medical services.</a:t>
            </a:r>
          </a:p>
          <a:p>
            <a:r>
              <a:rPr lang="en-IN" dirty="0"/>
              <a:t>• Patients are easily allocated to the doctors.</a:t>
            </a:r>
          </a:p>
          <a:p>
            <a:r>
              <a:rPr lang="en-IN" dirty="0"/>
              <a:t>• Doctors search and pharmacy search is possible.</a:t>
            </a:r>
          </a:p>
        </p:txBody>
      </p:sp>
      <p:pic>
        <p:nvPicPr>
          <p:cNvPr id="3" name="Picture 2" descr="doctor.jpg"/>
          <p:cNvPicPr>
            <a:picLocks noChangeAspect="1"/>
          </p:cNvPicPr>
          <p:nvPr/>
        </p:nvPicPr>
        <p:blipFill>
          <a:blip r:embed="rId2"/>
          <a:stretch>
            <a:fillRect/>
          </a:stretch>
        </p:blipFill>
        <p:spPr>
          <a:xfrm>
            <a:off x="5880294" y="1463041"/>
            <a:ext cx="4754881" cy="4360984"/>
          </a:xfrm>
          <a:prstGeom prst="rect">
            <a:avLst/>
          </a:prstGeom>
        </p:spPr>
      </p:pic>
    </p:spTree>
    <p:extLst>
      <p:ext uri="{BB962C8B-B14F-4D97-AF65-F5344CB8AC3E}">
        <p14:creationId xmlns:p14="http://schemas.microsoft.com/office/powerpoint/2010/main" val="15354282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29088" y="1118419"/>
            <a:ext cx="2534668" cy="584775"/>
          </a:xfrm>
          <a:prstGeom prst="rect">
            <a:avLst/>
          </a:prstGeom>
        </p:spPr>
        <p:txBody>
          <a:bodyPr wrap="none">
            <a:spAutoFit/>
          </a:bodyPr>
          <a:lstStyle/>
          <a:p>
            <a:r>
              <a:rPr lang="en-US" sz="3200" b="1" u="sng" dirty="0">
                <a:latin typeface="Times New Roman" panose="02020603050405020304" pitchFamily="18" charset="0"/>
                <a:cs typeface="Times New Roman" panose="02020603050405020304" pitchFamily="18" charset="0"/>
              </a:rPr>
              <a:t>IN FUTURE </a:t>
            </a:r>
          </a:p>
        </p:txBody>
      </p:sp>
      <p:sp>
        <p:nvSpPr>
          <p:cNvPr id="5" name="Date Placeholder 4"/>
          <p:cNvSpPr>
            <a:spLocks noGrp="1"/>
          </p:cNvSpPr>
          <p:nvPr>
            <p:ph type="dt" sz="half" idx="10"/>
          </p:nvPr>
        </p:nvSpPr>
        <p:spPr/>
        <p:txBody>
          <a:bodyPr/>
          <a:lstStyle/>
          <a:p>
            <a:fld id="{B3C330B7-C4DE-4F3C-87B5-2A804FFED442}" type="datetime1">
              <a:rPr lang="en-IN" smtClean="0"/>
              <a:pPr/>
              <a:t>15-06-2022</a:t>
            </a:fld>
            <a:endParaRPr lang="en-IN"/>
          </a:p>
        </p:txBody>
      </p:sp>
      <p:sp>
        <p:nvSpPr>
          <p:cNvPr id="6" name="Slide Number Placeholder 5"/>
          <p:cNvSpPr>
            <a:spLocks noGrp="1"/>
          </p:cNvSpPr>
          <p:nvPr>
            <p:ph type="sldNum" sz="quarter" idx="12"/>
          </p:nvPr>
        </p:nvSpPr>
        <p:spPr/>
        <p:txBody>
          <a:bodyPr/>
          <a:lstStyle/>
          <a:p>
            <a:fld id="{C8421A79-F751-4E2E-A6A8-90315ACC7929}" type="slidenum">
              <a:rPr lang="en-IN" smtClean="0"/>
              <a:pPr/>
              <a:t>5</a:t>
            </a:fld>
            <a:endParaRPr lang="en-IN"/>
          </a:p>
        </p:txBody>
      </p:sp>
      <p:sp>
        <p:nvSpPr>
          <p:cNvPr id="2" name="TextBox 1">
            <a:extLst>
              <a:ext uri="{FF2B5EF4-FFF2-40B4-BE49-F238E27FC236}">
                <a16:creationId xmlns:a16="http://schemas.microsoft.com/office/drawing/2014/main" id="{E99D8F90-F3D5-BACB-871C-98762402418F}"/>
              </a:ext>
            </a:extLst>
          </p:cNvPr>
          <p:cNvSpPr txBox="1"/>
          <p:nvPr/>
        </p:nvSpPr>
        <p:spPr>
          <a:xfrm>
            <a:off x="892963" y="1789278"/>
            <a:ext cx="4959197" cy="3508653"/>
          </a:xfrm>
          <a:prstGeom prst="rect">
            <a:avLst/>
          </a:prstGeom>
          <a:noFill/>
        </p:spPr>
        <p:txBody>
          <a:bodyPr wrap="square" rtlCol="0">
            <a:spAutoFit/>
          </a:bodyPr>
          <a:lstStyle/>
          <a:p>
            <a:r>
              <a:rPr lang="en-IN" sz="1400" dirty="0"/>
              <a:t>In future we will be using blockchain technical skills for data </a:t>
            </a:r>
            <a:r>
              <a:rPr lang="en-IN" sz="1400" dirty="0" err="1"/>
              <a:t>privacy.As</a:t>
            </a:r>
            <a:r>
              <a:rPr lang="en-IN" sz="1400" dirty="0"/>
              <a:t> a example we say that if a </a:t>
            </a:r>
            <a:r>
              <a:rPr lang="en-IN" sz="1400" dirty="0" err="1"/>
              <a:t>paitent</a:t>
            </a:r>
            <a:r>
              <a:rPr lang="en-IN" sz="1400" dirty="0"/>
              <a:t> admit in a hospital for his </a:t>
            </a:r>
            <a:r>
              <a:rPr lang="en-IN" sz="1400" dirty="0" err="1"/>
              <a:t>dieases</a:t>
            </a:r>
            <a:r>
              <a:rPr lang="en-IN" sz="1400" dirty="0"/>
              <a:t> .There </a:t>
            </a:r>
            <a:r>
              <a:rPr lang="en-IN" sz="1400" dirty="0" err="1"/>
              <a:t>dr</a:t>
            </a:r>
            <a:r>
              <a:rPr lang="en-IN" sz="1400" dirty="0"/>
              <a:t> .and register admin have some question for him .and its recorded by authority . And its </a:t>
            </a:r>
            <a:r>
              <a:rPr lang="en-IN" sz="1400" dirty="0" err="1"/>
              <a:t>stotre</a:t>
            </a:r>
            <a:r>
              <a:rPr lang="en-IN" sz="1400" dirty="0"/>
              <a:t> a data </a:t>
            </a:r>
            <a:r>
              <a:rPr lang="en-IN" sz="1400" dirty="0" err="1"/>
              <a:t>base.and</a:t>
            </a:r>
            <a:r>
              <a:rPr lang="en-IN" sz="1400" dirty="0"/>
              <a:t> second one is the same </a:t>
            </a:r>
            <a:r>
              <a:rPr lang="en-IN" sz="1400" dirty="0" err="1"/>
              <a:t>paitent</a:t>
            </a:r>
            <a:r>
              <a:rPr lang="en-IN" sz="1400" dirty="0"/>
              <a:t> is admit another hospital for another disease .here the previous hospital does not share the information of the </a:t>
            </a:r>
            <a:r>
              <a:rPr lang="en-IN" sz="1400" dirty="0" err="1"/>
              <a:t>paitent</a:t>
            </a:r>
            <a:r>
              <a:rPr lang="en-IN" sz="1400" dirty="0"/>
              <a:t> with the second </a:t>
            </a:r>
            <a:r>
              <a:rPr lang="en-IN" sz="1400" dirty="0" err="1"/>
              <a:t>hospital.Here</a:t>
            </a:r>
            <a:r>
              <a:rPr lang="en-IN" sz="1400" dirty="0"/>
              <a:t> is information blockage and data </a:t>
            </a:r>
            <a:r>
              <a:rPr lang="en-IN" sz="1400" dirty="0" err="1"/>
              <a:t>corrupt.only</a:t>
            </a:r>
            <a:r>
              <a:rPr lang="en-IN" sz="1400" dirty="0"/>
              <a:t> the dr. ,admin and the </a:t>
            </a:r>
            <a:r>
              <a:rPr lang="en-IN" sz="1400" dirty="0" err="1"/>
              <a:t>paitent</a:t>
            </a:r>
            <a:r>
              <a:rPr lang="en-IN" sz="1400" dirty="0"/>
              <a:t> </a:t>
            </a:r>
            <a:r>
              <a:rPr lang="en-IN" sz="1400" dirty="0" err="1"/>
              <a:t>accees</a:t>
            </a:r>
            <a:r>
              <a:rPr lang="en-IN" sz="1400" dirty="0"/>
              <a:t> the </a:t>
            </a:r>
            <a:r>
              <a:rPr lang="en-IN" sz="1400" dirty="0" err="1"/>
              <a:t>data.the</a:t>
            </a:r>
            <a:r>
              <a:rPr lang="en-IN" sz="1400" dirty="0"/>
              <a:t> </a:t>
            </a:r>
            <a:r>
              <a:rPr lang="en-IN" sz="1400" dirty="0" err="1"/>
              <a:t>pharmachist</a:t>
            </a:r>
            <a:r>
              <a:rPr lang="en-IN" sz="1400" dirty="0"/>
              <a:t> will not access the data .he just access the </a:t>
            </a:r>
            <a:r>
              <a:rPr lang="en-IN" sz="1400" dirty="0" err="1"/>
              <a:t>prescription.only</a:t>
            </a:r>
            <a:r>
              <a:rPr lang="en-IN" sz="1400" dirty="0"/>
              <a:t> the </a:t>
            </a:r>
            <a:r>
              <a:rPr lang="en-IN" sz="1400" dirty="0" err="1"/>
              <a:t>paitent</a:t>
            </a:r>
            <a:r>
              <a:rPr lang="en-IN" sz="1400" dirty="0"/>
              <a:t> have the main </a:t>
            </a:r>
            <a:r>
              <a:rPr lang="en-IN" sz="1400" dirty="0" err="1"/>
              <a:t>acees</a:t>
            </a:r>
            <a:r>
              <a:rPr lang="en-IN" sz="1400" dirty="0"/>
              <a:t> to share the data with the another hospital.</a:t>
            </a:r>
          </a:p>
          <a:p>
            <a:endParaRPr lang="en-IN" dirty="0">
              <a:solidFill>
                <a:srgbClr val="00B050"/>
              </a:solidFill>
            </a:endParaRPr>
          </a:p>
          <a:p>
            <a:endParaRPr lang="en-IN" dirty="0">
              <a:solidFill>
                <a:srgbClr val="00B050"/>
              </a:solidFill>
            </a:endParaRPr>
          </a:p>
          <a:p>
            <a:endParaRPr lang="en-IN" dirty="0"/>
          </a:p>
        </p:txBody>
      </p:sp>
      <p:sp>
        <p:nvSpPr>
          <p:cNvPr id="7" name="TextBox 6">
            <a:extLst>
              <a:ext uri="{FF2B5EF4-FFF2-40B4-BE49-F238E27FC236}">
                <a16:creationId xmlns:a16="http://schemas.microsoft.com/office/drawing/2014/main" id="{B9E96B5A-C5AC-95D1-DE27-73491579F1BB}"/>
              </a:ext>
            </a:extLst>
          </p:cNvPr>
          <p:cNvSpPr txBox="1"/>
          <p:nvPr/>
        </p:nvSpPr>
        <p:spPr>
          <a:xfrm>
            <a:off x="530189" y="4638582"/>
            <a:ext cx="10563497" cy="1354217"/>
          </a:xfrm>
          <a:prstGeom prst="rect">
            <a:avLst/>
          </a:prstGeom>
          <a:noFill/>
        </p:spPr>
        <p:txBody>
          <a:bodyPr wrap="square" rtlCol="0">
            <a:spAutoFit/>
          </a:bodyPr>
          <a:lstStyle/>
          <a:p>
            <a:r>
              <a:rPr lang="en-IN" sz="2800" b="1" u="sng" dirty="0"/>
              <a:t>NOW</a:t>
            </a:r>
            <a:r>
              <a:rPr lang="en-IN" sz="2800" dirty="0"/>
              <a:t>:</a:t>
            </a:r>
          </a:p>
          <a:p>
            <a:endParaRPr lang="en-IN" dirty="0"/>
          </a:p>
          <a:p>
            <a:r>
              <a:rPr lang="en-IN" dirty="0"/>
              <a:t>we use html for web page </a:t>
            </a:r>
          </a:p>
          <a:p>
            <a:r>
              <a:rPr lang="en-IN" dirty="0"/>
              <a:t>CSS for web colour and bootstrap for overall design</a:t>
            </a:r>
          </a:p>
        </p:txBody>
      </p:sp>
      <p:pic>
        <p:nvPicPr>
          <p:cNvPr id="8" name="Picture 7" descr="uiui.png"/>
          <p:cNvPicPr>
            <a:picLocks noChangeAspect="1"/>
          </p:cNvPicPr>
          <p:nvPr/>
        </p:nvPicPr>
        <p:blipFill>
          <a:blip r:embed="rId2"/>
          <a:stretch>
            <a:fillRect/>
          </a:stretch>
        </p:blipFill>
        <p:spPr>
          <a:xfrm>
            <a:off x="6274191" y="1406769"/>
            <a:ext cx="5739618" cy="4304714"/>
          </a:xfrm>
          <a:prstGeom prst="rect">
            <a:avLst/>
          </a:prstGeom>
        </p:spPr>
      </p:pic>
    </p:spTree>
    <p:extLst>
      <p:ext uri="{BB962C8B-B14F-4D97-AF65-F5344CB8AC3E}">
        <p14:creationId xmlns:p14="http://schemas.microsoft.com/office/powerpoint/2010/main" val="1316345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FA7A2B-F7F8-2521-D471-FF5BB1E41827}"/>
              </a:ext>
            </a:extLst>
          </p:cNvPr>
          <p:cNvSpPr>
            <a:spLocks noGrp="1"/>
          </p:cNvSpPr>
          <p:nvPr>
            <p:ph type="dt" sz="half" idx="10"/>
          </p:nvPr>
        </p:nvSpPr>
        <p:spPr/>
        <p:txBody>
          <a:bodyPr/>
          <a:lstStyle/>
          <a:p>
            <a:fld id="{78AE26ED-5677-4D05-AC6F-5F321D45D8DC}" type="datetime1">
              <a:rPr lang="en-IN" smtClean="0"/>
              <a:pPr/>
              <a:t>15-06-2022</a:t>
            </a:fld>
            <a:endParaRPr lang="en-IN"/>
          </a:p>
        </p:txBody>
      </p:sp>
      <p:sp>
        <p:nvSpPr>
          <p:cNvPr id="3" name="Slide Number Placeholder 2">
            <a:extLst>
              <a:ext uri="{FF2B5EF4-FFF2-40B4-BE49-F238E27FC236}">
                <a16:creationId xmlns:a16="http://schemas.microsoft.com/office/drawing/2014/main" id="{195357A3-3E54-E1DE-823D-FBD902B6E956}"/>
              </a:ext>
            </a:extLst>
          </p:cNvPr>
          <p:cNvSpPr>
            <a:spLocks noGrp="1"/>
          </p:cNvSpPr>
          <p:nvPr>
            <p:ph type="sldNum" sz="quarter" idx="12"/>
          </p:nvPr>
        </p:nvSpPr>
        <p:spPr/>
        <p:txBody>
          <a:bodyPr/>
          <a:lstStyle/>
          <a:p>
            <a:fld id="{C8421A79-F751-4E2E-A6A8-90315ACC7929}" type="slidenum">
              <a:rPr lang="en-IN" smtClean="0"/>
              <a:pPr/>
              <a:t>6</a:t>
            </a:fld>
            <a:endParaRPr lang="en-IN"/>
          </a:p>
        </p:txBody>
      </p:sp>
      <p:pic>
        <p:nvPicPr>
          <p:cNvPr id="5" name="Picture 4">
            <a:extLst>
              <a:ext uri="{FF2B5EF4-FFF2-40B4-BE49-F238E27FC236}">
                <a16:creationId xmlns:a16="http://schemas.microsoft.com/office/drawing/2014/main" id="{1FBCB2F1-6BD3-D8EA-6EC6-84E25F5252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2300"/>
            <a:ext cx="12192000" cy="6235700"/>
          </a:xfrm>
          <a:prstGeom prst="rect">
            <a:avLst/>
          </a:prstGeom>
        </p:spPr>
      </p:pic>
    </p:spTree>
    <p:extLst>
      <p:ext uri="{BB962C8B-B14F-4D97-AF65-F5344CB8AC3E}">
        <p14:creationId xmlns:p14="http://schemas.microsoft.com/office/powerpoint/2010/main" val="3338896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04C80F-1BE0-EBB6-7C29-20ED5D970A20}"/>
              </a:ext>
            </a:extLst>
          </p:cNvPr>
          <p:cNvSpPr>
            <a:spLocks noGrp="1"/>
          </p:cNvSpPr>
          <p:nvPr>
            <p:ph type="dt" sz="half" idx="10"/>
          </p:nvPr>
        </p:nvSpPr>
        <p:spPr/>
        <p:txBody>
          <a:bodyPr/>
          <a:lstStyle/>
          <a:p>
            <a:fld id="{78AE26ED-5677-4D05-AC6F-5F321D45D8DC}" type="datetime1">
              <a:rPr lang="en-IN" smtClean="0"/>
              <a:pPr/>
              <a:t>15-06-2022</a:t>
            </a:fld>
            <a:endParaRPr lang="en-IN"/>
          </a:p>
        </p:txBody>
      </p:sp>
      <p:sp>
        <p:nvSpPr>
          <p:cNvPr id="3" name="Slide Number Placeholder 2">
            <a:extLst>
              <a:ext uri="{FF2B5EF4-FFF2-40B4-BE49-F238E27FC236}">
                <a16:creationId xmlns:a16="http://schemas.microsoft.com/office/drawing/2014/main" id="{3816B245-551A-A5B1-C30E-B98E37A36109}"/>
              </a:ext>
            </a:extLst>
          </p:cNvPr>
          <p:cNvSpPr>
            <a:spLocks noGrp="1"/>
          </p:cNvSpPr>
          <p:nvPr>
            <p:ph type="sldNum" sz="quarter" idx="12"/>
          </p:nvPr>
        </p:nvSpPr>
        <p:spPr/>
        <p:txBody>
          <a:bodyPr/>
          <a:lstStyle/>
          <a:p>
            <a:fld id="{C8421A79-F751-4E2E-A6A8-90315ACC7929}" type="slidenum">
              <a:rPr lang="en-IN" smtClean="0"/>
              <a:pPr/>
              <a:t>7</a:t>
            </a:fld>
            <a:endParaRPr lang="en-IN"/>
          </a:p>
        </p:txBody>
      </p:sp>
      <p:pic>
        <p:nvPicPr>
          <p:cNvPr id="5" name="Picture 4">
            <a:extLst>
              <a:ext uri="{FF2B5EF4-FFF2-40B4-BE49-F238E27FC236}">
                <a16:creationId xmlns:a16="http://schemas.microsoft.com/office/drawing/2014/main" id="{BFA3AFA0-D92F-E143-3D74-AB22D595FC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5000"/>
            <a:ext cx="12192000" cy="6223000"/>
          </a:xfrm>
          <a:prstGeom prst="rect">
            <a:avLst/>
          </a:prstGeom>
        </p:spPr>
      </p:pic>
    </p:spTree>
    <p:extLst>
      <p:ext uri="{BB962C8B-B14F-4D97-AF65-F5344CB8AC3E}">
        <p14:creationId xmlns:p14="http://schemas.microsoft.com/office/powerpoint/2010/main" val="1418408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A50FF3-EFDF-8767-36F8-1EFCBF7FDA31}"/>
              </a:ext>
            </a:extLst>
          </p:cNvPr>
          <p:cNvSpPr>
            <a:spLocks noGrp="1"/>
          </p:cNvSpPr>
          <p:nvPr>
            <p:ph type="dt" sz="half" idx="10"/>
          </p:nvPr>
        </p:nvSpPr>
        <p:spPr/>
        <p:txBody>
          <a:bodyPr/>
          <a:lstStyle/>
          <a:p>
            <a:fld id="{78AE26ED-5677-4D05-AC6F-5F321D45D8DC}" type="datetime1">
              <a:rPr lang="en-IN" smtClean="0"/>
              <a:pPr/>
              <a:t>15-06-2022</a:t>
            </a:fld>
            <a:endParaRPr lang="en-IN"/>
          </a:p>
        </p:txBody>
      </p:sp>
      <p:sp>
        <p:nvSpPr>
          <p:cNvPr id="3" name="Slide Number Placeholder 2">
            <a:extLst>
              <a:ext uri="{FF2B5EF4-FFF2-40B4-BE49-F238E27FC236}">
                <a16:creationId xmlns:a16="http://schemas.microsoft.com/office/drawing/2014/main" id="{FA9509B7-DCE9-E00C-E099-051829B7A20B}"/>
              </a:ext>
            </a:extLst>
          </p:cNvPr>
          <p:cNvSpPr>
            <a:spLocks noGrp="1"/>
          </p:cNvSpPr>
          <p:nvPr>
            <p:ph type="sldNum" sz="quarter" idx="12"/>
          </p:nvPr>
        </p:nvSpPr>
        <p:spPr/>
        <p:txBody>
          <a:bodyPr/>
          <a:lstStyle/>
          <a:p>
            <a:fld id="{C8421A79-F751-4E2E-A6A8-90315ACC7929}" type="slidenum">
              <a:rPr lang="en-IN" smtClean="0"/>
              <a:pPr/>
              <a:t>8</a:t>
            </a:fld>
            <a:endParaRPr lang="en-IN"/>
          </a:p>
        </p:txBody>
      </p:sp>
      <p:pic>
        <p:nvPicPr>
          <p:cNvPr id="5" name="Picture 4">
            <a:extLst>
              <a:ext uri="{FF2B5EF4-FFF2-40B4-BE49-F238E27FC236}">
                <a16:creationId xmlns:a16="http://schemas.microsoft.com/office/drawing/2014/main" id="{6E8DD6FE-8C1E-04FD-300E-8BB5324243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7700"/>
            <a:ext cx="12192000" cy="6210300"/>
          </a:xfrm>
          <a:prstGeom prst="rect">
            <a:avLst/>
          </a:prstGeom>
        </p:spPr>
      </p:pic>
    </p:spTree>
    <p:extLst>
      <p:ext uri="{BB962C8B-B14F-4D97-AF65-F5344CB8AC3E}">
        <p14:creationId xmlns:p14="http://schemas.microsoft.com/office/powerpoint/2010/main" val="587628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3D768A-7C9A-07BE-340B-4AE392500CEE}"/>
              </a:ext>
            </a:extLst>
          </p:cNvPr>
          <p:cNvSpPr>
            <a:spLocks noGrp="1"/>
          </p:cNvSpPr>
          <p:nvPr>
            <p:ph type="dt" sz="half" idx="10"/>
          </p:nvPr>
        </p:nvSpPr>
        <p:spPr/>
        <p:txBody>
          <a:bodyPr/>
          <a:lstStyle/>
          <a:p>
            <a:fld id="{78AE26ED-5677-4D05-AC6F-5F321D45D8DC}" type="datetime1">
              <a:rPr lang="en-IN" smtClean="0"/>
              <a:pPr/>
              <a:t>15-06-2022</a:t>
            </a:fld>
            <a:endParaRPr lang="en-IN"/>
          </a:p>
        </p:txBody>
      </p:sp>
      <p:sp>
        <p:nvSpPr>
          <p:cNvPr id="3" name="Slide Number Placeholder 2">
            <a:extLst>
              <a:ext uri="{FF2B5EF4-FFF2-40B4-BE49-F238E27FC236}">
                <a16:creationId xmlns:a16="http://schemas.microsoft.com/office/drawing/2014/main" id="{7B04F366-7A5D-C195-B272-54088D7D4036}"/>
              </a:ext>
            </a:extLst>
          </p:cNvPr>
          <p:cNvSpPr>
            <a:spLocks noGrp="1"/>
          </p:cNvSpPr>
          <p:nvPr>
            <p:ph type="sldNum" sz="quarter" idx="12"/>
          </p:nvPr>
        </p:nvSpPr>
        <p:spPr/>
        <p:txBody>
          <a:bodyPr/>
          <a:lstStyle/>
          <a:p>
            <a:fld id="{C8421A79-F751-4E2E-A6A8-90315ACC7929}" type="slidenum">
              <a:rPr lang="en-IN" smtClean="0"/>
              <a:pPr/>
              <a:t>9</a:t>
            </a:fld>
            <a:endParaRPr lang="en-IN"/>
          </a:p>
        </p:txBody>
      </p:sp>
      <p:pic>
        <p:nvPicPr>
          <p:cNvPr id="5" name="Picture 4">
            <a:extLst>
              <a:ext uri="{FF2B5EF4-FFF2-40B4-BE49-F238E27FC236}">
                <a16:creationId xmlns:a16="http://schemas.microsoft.com/office/drawing/2014/main" id="{20011597-1411-9BC9-16D3-EA4166A4DB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84199"/>
            <a:ext cx="12192000" cy="6197600"/>
          </a:xfrm>
          <a:prstGeom prst="rect">
            <a:avLst/>
          </a:prstGeom>
        </p:spPr>
      </p:pic>
    </p:spTree>
    <p:extLst>
      <p:ext uri="{BB962C8B-B14F-4D97-AF65-F5344CB8AC3E}">
        <p14:creationId xmlns:p14="http://schemas.microsoft.com/office/powerpoint/2010/main" val="130789240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Trek</Template>
  <TotalTime>285</TotalTime>
  <Words>628</Words>
  <Application>Microsoft Office PowerPoint</Application>
  <PresentationFormat>Widescreen</PresentationFormat>
  <Paragraphs>78</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 Black</vt:lpstr>
      <vt:lpstr>Bahnschrift SemiLight SemiConde</vt:lpstr>
      <vt:lpstr>Calibri</vt:lpstr>
      <vt:lpstr>Franklin Gothic Book</vt:lpstr>
      <vt:lpstr>Franklin Gothic Medium</vt:lpstr>
      <vt:lpstr>Times New Roman</vt:lpstr>
      <vt:lpstr>Wingdings 2</vt:lpstr>
      <vt:lpstr>Trek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Srijan Bhattacharya</dc:creator>
  <cp:lastModifiedBy>JYOTIRMAY SIKDAR</cp:lastModifiedBy>
  <cp:revision>29</cp:revision>
  <dcterms:created xsi:type="dcterms:W3CDTF">2021-07-06T07:33:42Z</dcterms:created>
  <dcterms:modified xsi:type="dcterms:W3CDTF">2022-06-15T11:12:22Z</dcterms:modified>
</cp:coreProperties>
</file>

<file path=docProps/thumbnail.jpeg>
</file>